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2" r:id="rId3"/>
    <p:sldMasterId id="2147483676" r:id="rId4"/>
    <p:sldMasterId id="2147483690" r:id="rId5"/>
    <p:sldMasterId id="2147483704" r:id="rId6"/>
    <p:sldMasterId id="2147483718" r:id="rId7"/>
    <p:sldMasterId id="2147483732" r:id="rId8"/>
    <p:sldMasterId id="2147483746" r:id="rId9"/>
    <p:sldMasterId id="2147483760" r:id="rId10"/>
    <p:sldMasterId id="2147483774" r:id="rId11"/>
    <p:sldMasterId id="2147483788" r:id="rId12"/>
    <p:sldMasterId id="2147483802" r:id="rId13"/>
    <p:sldMasterId id="2147483816" r:id="rId14"/>
    <p:sldMasterId id="2147483830" r:id="rId15"/>
  </p:sldMasterIdLst>
  <p:notesMasterIdLst>
    <p:notesMasterId r:id="rId17"/>
  </p:notesMasterIdLst>
  <p:handoutMasterIdLst>
    <p:handoutMasterId r:id="rId37"/>
  </p:handoutMasterIdLst>
  <p:sldIdLst>
    <p:sldId id="295" r:id="rId16"/>
    <p:sldId id="296" r:id="rId18"/>
    <p:sldId id="303" r:id="rId19"/>
    <p:sldId id="309" r:id="rId20"/>
    <p:sldId id="321" r:id="rId21"/>
    <p:sldId id="322" r:id="rId22"/>
    <p:sldId id="308" r:id="rId23"/>
    <p:sldId id="317" r:id="rId24"/>
    <p:sldId id="318" r:id="rId25"/>
    <p:sldId id="319" r:id="rId26"/>
    <p:sldId id="320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24" r:id="rId35"/>
    <p:sldId id="307" r:id="rId3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3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97"/>
    <p:restoredTop sz="94682"/>
  </p:normalViewPr>
  <p:slideViewPr>
    <p:cSldViewPr snapToGrid="0" showGuides="1">
      <p:cViewPr>
        <p:scale>
          <a:sx n="100" d="100"/>
          <a:sy n="100" d="100"/>
        </p:scale>
        <p:origin x="110" y="-547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3" Type="http://schemas.openxmlformats.org/officeDocument/2006/relationships/customXml" Target="../customXml/item3.xml"/><Relationship Id="rId42" Type="http://schemas.openxmlformats.org/officeDocument/2006/relationships/customXml" Target="../customXml/item2.xml"/><Relationship Id="rId41" Type="http://schemas.openxmlformats.org/officeDocument/2006/relationships/customXml" Target="../customXml/item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20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0" Type="http://schemas.openxmlformats.org/officeDocument/2006/relationships/slide" Target="slides/slide4.xml"/><Relationship Id="rId2" Type="http://schemas.openxmlformats.org/officeDocument/2006/relationships/theme" Target="theme/theme1.xml"/><Relationship Id="rId19" Type="http://schemas.openxmlformats.org/officeDocument/2006/relationships/slide" Target="slides/slide3.xml"/><Relationship Id="rId18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Заполнитель даты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02A5B2-8064-4382-9E31-9E46E0F5B2C3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Заполнитель нижне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Заполнитель даты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00EB3D-2307-4317-8A1D-B47FA45245F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Заполнитель образ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Образец текста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svg"/><Relationship Id="rId8" Type="http://schemas.openxmlformats.org/officeDocument/2006/relationships/image" Target="../media/image21.png"/><Relationship Id="rId7" Type="http://schemas.openxmlformats.org/officeDocument/2006/relationships/image" Target="../media/image27.svg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17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1" Type="http://schemas.openxmlformats.org/officeDocument/2006/relationships/image" Target="../media/image10.sv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17.png"/><Relationship Id="rId7" Type="http://schemas.openxmlformats.org/officeDocument/2006/relationships/image" Target="../media/image22.svg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23.svg"/><Relationship Id="rId6" Type="http://schemas.openxmlformats.org/officeDocument/2006/relationships/image" Target="../media/image1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3044952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2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4700016" y="2414016"/>
            <a:ext cx="6583680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4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6574536" cy="3575702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9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5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8229600" y="2395330"/>
            <a:ext cx="3044952" cy="3548270"/>
          </a:xfrm>
        </p:spPr>
        <p:txBody>
          <a:bodyPr rtlCol="0"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Графический объект 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080760" cy="138074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Заполнитель содержимого 16"/>
          <p:cNvSpPr>
            <a:spLocks noGrp="1"/>
          </p:cNvSpPr>
          <p:nvPr>
            <p:ph sz="quarter" idx="13" hasCustomPrompt="1"/>
          </p:nvPr>
        </p:nvSpPr>
        <p:spPr>
          <a:xfrm>
            <a:off x="914400" y="2414016"/>
            <a:ext cx="4709160" cy="3191256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8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 rtlCol="0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914400" y="2414016"/>
            <a:ext cx="10369296" cy="320040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Овал 13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6" name="Овал 1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7" name="Прямая соединительная линия 16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>
            <a:fillRect/>
          </a:stretch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>
            <a:fillRect/>
          </a:stretch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rtlCol="0"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6574536" y="1252728"/>
            <a:ext cx="4709160" cy="440740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: Фигура 20"/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 rtl="0"/>
            <a:endParaRPr lang="en-US" dirty="0"/>
          </a:p>
        </p:txBody>
      </p:sp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>
            <a:fillRect/>
          </a:stretch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Графический объект 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Группа 11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Овал 12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5" name="Овал 14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rtlCol="0"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Образец заголовка</a:t>
            </a:r>
            <a:endParaRPr lang="en-US"/>
          </a:p>
        </p:txBody>
      </p:sp>
      <p:sp>
        <p:nvSpPr>
          <p:cNvPr id="17" name="Замещающий текст 16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4224528"/>
            <a:ext cx="10369296" cy="713232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/>
              <a:t>Щелкните, чтобы изменить стили текста образца слайда</a:t>
            </a:r>
            <a:endParaRPr lang="en-US"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>
            <a:fillRect/>
          </a:stretch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Полилиния: Фигура 15"/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-1" fmla="*/ 401672 w 2880705"/>
              <a:gd name="connsiteY0-2" fmla="*/ 0 h 1289518"/>
              <a:gd name="connsiteX1-3" fmla="*/ 2479200 w 2880705"/>
              <a:gd name="connsiteY1-4" fmla="*/ 0 h 1289518"/>
              <a:gd name="connsiteX2-5" fmla="*/ 2481031 w 2880705"/>
              <a:gd name="connsiteY2-6" fmla="*/ 21154 h 1289518"/>
              <a:gd name="connsiteX3-7" fmla="*/ 2498924 w 2880705"/>
              <a:gd name="connsiteY3-8" fmla="*/ 56157 h 1289518"/>
              <a:gd name="connsiteX4-9" fmla="*/ 2858575 w 2880705"/>
              <a:gd name="connsiteY4-10" fmla="*/ 521442 h 1289518"/>
              <a:gd name="connsiteX5-11" fmla="*/ 2838986 w 2880705"/>
              <a:gd name="connsiteY5-12" fmla="*/ 670582 h 1289518"/>
              <a:gd name="connsiteX6-13" fmla="*/ 2738097 w 2880705"/>
              <a:gd name="connsiteY6-14" fmla="*/ 686462 h 1289518"/>
              <a:gd name="connsiteX7-15" fmla="*/ 2182705 w 2880705"/>
              <a:gd name="connsiteY7-16" fmla="*/ 489742 h 1289518"/>
              <a:gd name="connsiteX8-17" fmla="*/ 2046327 w 2880705"/>
              <a:gd name="connsiteY8-18" fmla="*/ 554357 h 1289518"/>
              <a:gd name="connsiteX9-19" fmla="*/ 2040213 w 2880705"/>
              <a:gd name="connsiteY9-20" fmla="*/ 593435 h 1289518"/>
              <a:gd name="connsiteX10-21" fmla="*/ 2056426 w 2880705"/>
              <a:gd name="connsiteY10-22" fmla="*/ 1180336 h 1289518"/>
              <a:gd name="connsiteX11-23" fmla="*/ 1952502 w 2880705"/>
              <a:gd name="connsiteY11-24" fmla="*/ 1289481 h 1289518"/>
              <a:gd name="connsiteX12-25" fmla="*/ 1861578 w 2880705"/>
              <a:gd name="connsiteY12-26" fmla="*/ 1243293 h 1289518"/>
              <a:gd name="connsiteX13-27" fmla="*/ 1528403 w 2880705"/>
              <a:gd name="connsiteY13-28" fmla="*/ 759047 h 1289518"/>
              <a:gd name="connsiteX14-29" fmla="*/ 1379916 w 2880705"/>
              <a:gd name="connsiteY14-30" fmla="*/ 731539 h 1289518"/>
              <a:gd name="connsiteX15-31" fmla="*/ 1352296 w 2880705"/>
              <a:gd name="connsiteY15-32" fmla="*/ 759047 h 1289518"/>
              <a:gd name="connsiteX16-33" fmla="*/ 1019120 w 2880705"/>
              <a:gd name="connsiteY16-34" fmla="*/ 1242108 h 1289518"/>
              <a:gd name="connsiteX17-35" fmla="*/ 870655 w 2880705"/>
              <a:gd name="connsiteY17-36" fmla="*/ 1269705 h 1289518"/>
              <a:gd name="connsiteX18-37" fmla="*/ 824272 w 2880705"/>
              <a:gd name="connsiteY18-38" fmla="*/ 1179151 h 1289518"/>
              <a:gd name="connsiteX19-39" fmla="*/ 840485 w 2880705"/>
              <a:gd name="connsiteY19-40" fmla="*/ 592250 h 1289518"/>
              <a:gd name="connsiteX20-41" fmla="*/ 737233 w 2880705"/>
              <a:gd name="connsiteY20-42" fmla="*/ 482468 h 1289518"/>
              <a:gd name="connsiteX21-43" fmla="*/ 697993 w 2880705"/>
              <a:gd name="connsiteY21-44" fmla="*/ 488557 h 1289518"/>
              <a:gd name="connsiteX22-45" fmla="*/ 142602 w 2880705"/>
              <a:gd name="connsiteY22-46" fmla="*/ 686462 h 1289518"/>
              <a:gd name="connsiteX23-47" fmla="*/ 6183 w 2880705"/>
              <a:gd name="connsiteY23-48" fmla="*/ 621921 h 1289518"/>
              <a:gd name="connsiteX24-49" fmla="*/ 22123 w 2880705"/>
              <a:gd name="connsiteY24-50" fmla="*/ 521442 h 1289518"/>
              <a:gd name="connsiteX25-51" fmla="*/ 381774 w 2880705"/>
              <a:gd name="connsiteY25-52" fmla="*/ 56157 h 1289518"/>
              <a:gd name="connsiteX26-53" fmla="*/ 400495 w 2880705"/>
              <a:gd name="connsiteY26-54" fmla="*/ 18327 h 1289518"/>
              <a:gd name="connsiteX27" fmla="*/ 493112 w 2880705"/>
              <a:gd name="connsiteY27" fmla="*/ 91440 h 1289518"/>
              <a:gd name="connsiteX0-55" fmla="*/ 401672 w 2880705"/>
              <a:gd name="connsiteY0-56" fmla="*/ 0 h 1289518"/>
              <a:gd name="connsiteX1-57" fmla="*/ 2479200 w 2880705"/>
              <a:gd name="connsiteY1-58" fmla="*/ 0 h 1289518"/>
              <a:gd name="connsiteX2-59" fmla="*/ 2481031 w 2880705"/>
              <a:gd name="connsiteY2-60" fmla="*/ 21154 h 1289518"/>
              <a:gd name="connsiteX3-61" fmla="*/ 2498924 w 2880705"/>
              <a:gd name="connsiteY3-62" fmla="*/ 56157 h 1289518"/>
              <a:gd name="connsiteX4-63" fmla="*/ 2858575 w 2880705"/>
              <a:gd name="connsiteY4-64" fmla="*/ 521442 h 1289518"/>
              <a:gd name="connsiteX5-65" fmla="*/ 2838986 w 2880705"/>
              <a:gd name="connsiteY5-66" fmla="*/ 670582 h 1289518"/>
              <a:gd name="connsiteX6-67" fmla="*/ 2738097 w 2880705"/>
              <a:gd name="connsiteY6-68" fmla="*/ 686462 h 1289518"/>
              <a:gd name="connsiteX7-69" fmla="*/ 2182705 w 2880705"/>
              <a:gd name="connsiteY7-70" fmla="*/ 489742 h 1289518"/>
              <a:gd name="connsiteX8-71" fmla="*/ 2046327 w 2880705"/>
              <a:gd name="connsiteY8-72" fmla="*/ 554357 h 1289518"/>
              <a:gd name="connsiteX9-73" fmla="*/ 2040213 w 2880705"/>
              <a:gd name="connsiteY9-74" fmla="*/ 593435 h 1289518"/>
              <a:gd name="connsiteX10-75" fmla="*/ 2056426 w 2880705"/>
              <a:gd name="connsiteY10-76" fmla="*/ 1180336 h 1289518"/>
              <a:gd name="connsiteX11-77" fmla="*/ 1952502 w 2880705"/>
              <a:gd name="connsiteY11-78" fmla="*/ 1289481 h 1289518"/>
              <a:gd name="connsiteX12-79" fmla="*/ 1861578 w 2880705"/>
              <a:gd name="connsiteY12-80" fmla="*/ 1243293 h 1289518"/>
              <a:gd name="connsiteX13-81" fmla="*/ 1528403 w 2880705"/>
              <a:gd name="connsiteY13-82" fmla="*/ 759047 h 1289518"/>
              <a:gd name="connsiteX14-83" fmla="*/ 1379916 w 2880705"/>
              <a:gd name="connsiteY14-84" fmla="*/ 731539 h 1289518"/>
              <a:gd name="connsiteX15-85" fmla="*/ 1352296 w 2880705"/>
              <a:gd name="connsiteY15-86" fmla="*/ 759047 h 1289518"/>
              <a:gd name="connsiteX16-87" fmla="*/ 1019120 w 2880705"/>
              <a:gd name="connsiteY16-88" fmla="*/ 1242108 h 1289518"/>
              <a:gd name="connsiteX17-89" fmla="*/ 870655 w 2880705"/>
              <a:gd name="connsiteY17-90" fmla="*/ 1269705 h 1289518"/>
              <a:gd name="connsiteX18-91" fmla="*/ 824272 w 2880705"/>
              <a:gd name="connsiteY18-92" fmla="*/ 1179151 h 1289518"/>
              <a:gd name="connsiteX19-93" fmla="*/ 840485 w 2880705"/>
              <a:gd name="connsiteY19-94" fmla="*/ 592250 h 1289518"/>
              <a:gd name="connsiteX20-95" fmla="*/ 737233 w 2880705"/>
              <a:gd name="connsiteY20-96" fmla="*/ 482468 h 1289518"/>
              <a:gd name="connsiteX21-97" fmla="*/ 697993 w 2880705"/>
              <a:gd name="connsiteY21-98" fmla="*/ 488557 h 1289518"/>
              <a:gd name="connsiteX22-99" fmla="*/ 142602 w 2880705"/>
              <a:gd name="connsiteY22-100" fmla="*/ 686462 h 1289518"/>
              <a:gd name="connsiteX23-101" fmla="*/ 6183 w 2880705"/>
              <a:gd name="connsiteY23-102" fmla="*/ 621921 h 1289518"/>
              <a:gd name="connsiteX24-103" fmla="*/ 22123 w 2880705"/>
              <a:gd name="connsiteY24-104" fmla="*/ 521442 h 1289518"/>
              <a:gd name="connsiteX25-105" fmla="*/ 381774 w 2880705"/>
              <a:gd name="connsiteY25-106" fmla="*/ 56157 h 1289518"/>
              <a:gd name="connsiteX26-107" fmla="*/ 400495 w 2880705"/>
              <a:gd name="connsiteY26-108" fmla="*/ 18327 h 1289518"/>
              <a:gd name="connsiteX0-109" fmla="*/ 2479200 w 2880705"/>
              <a:gd name="connsiteY0-110" fmla="*/ 0 h 1289518"/>
              <a:gd name="connsiteX1-111" fmla="*/ 2481031 w 2880705"/>
              <a:gd name="connsiteY1-112" fmla="*/ 21154 h 1289518"/>
              <a:gd name="connsiteX2-113" fmla="*/ 2498924 w 2880705"/>
              <a:gd name="connsiteY2-114" fmla="*/ 56157 h 1289518"/>
              <a:gd name="connsiteX3-115" fmla="*/ 2858575 w 2880705"/>
              <a:gd name="connsiteY3-116" fmla="*/ 521442 h 1289518"/>
              <a:gd name="connsiteX4-117" fmla="*/ 2838986 w 2880705"/>
              <a:gd name="connsiteY4-118" fmla="*/ 670582 h 1289518"/>
              <a:gd name="connsiteX5-119" fmla="*/ 2738097 w 2880705"/>
              <a:gd name="connsiteY5-120" fmla="*/ 686462 h 1289518"/>
              <a:gd name="connsiteX6-121" fmla="*/ 2182705 w 2880705"/>
              <a:gd name="connsiteY6-122" fmla="*/ 489742 h 1289518"/>
              <a:gd name="connsiteX7-123" fmla="*/ 2046327 w 2880705"/>
              <a:gd name="connsiteY7-124" fmla="*/ 554357 h 1289518"/>
              <a:gd name="connsiteX8-125" fmla="*/ 2040213 w 2880705"/>
              <a:gd name="connsiteY8-126" fmla="*/ 593435 h 1289518"/>
              <a:gd name="connsiteX9-127" fmla="*/ 2056426 w 2880705"/>
              <a:gd name="connsiteY9-128" fmla="*/ 1180336 h 1289518"/>
              <a:gd name="connsiteX10-129" fmla="*/ 1952502 w 2880705"/>
              <a:gd name="connsiteY10-130" fmla="*/ 1289481 h 1289518"/>
              <a:gd name="connsiteX11-131" fmla="*/ 1861578 w 2880705"/>
              <a:gd name="connsiteY11-132" fmla="*/ 1243293 h 1289518"/>
              <a:gd name="connsiteX12-133" fmla="*/ 1528403 w 2880705"/>
              <a:gd name="connsiteY12-134" fmla="*/ 759047 h 1289518"/>
              <a:gd name="connsiteX13-135" fmla="*/ 1379916 w 2880705"/>
              <a:gd name="connsiteY13-136" fmla="*/ 731539 h 1289518"/>
              <a:gd name="connsiteX14-137" fmla="*/ 1352296 w 2880705"/>
              <a:gd name="connsiteY14-138" fmla="*/ 759047 h 1289518"/>
              <a:gd name="connsiteX15-139" fmla="*/ 1019120 w 2880705"/>
              <a:gd name="connsiteY15-140" fmla="*/ 1242108 h 1289518"/>
              <a:gd name="connsiteX16-141" fmla="*/ 870655 w 2880705"/>
              <a:gd name="connsiteY16-142" fmla="*/ 1269705 h 1289518"/>
              <a:gd name="connsiteX17-143" fmla="*/ 824272 w 2880705"/>
              <a:gd name="connsiteY17-144" fmla="*/ 1179151 h 1289518"/>
              <a:gd name="connsiteX18-145" fmla="*/ 840485 w 2880705"/>
              <a:gd name="connsiteY18-146" fmla="*/ 592250 h 1289518"/>
              <a:gd name="connsiteX19-147" fmla="*/ 737233 w 2880705"/>
              <a:gd name="connsiteY19-148" fmla="*/ 482468 h 1289518"/>
              <a:gd name="connsiteX20-149" fmla="*/ 697993 w 2880705"/>
              <a:gd name="connsiteY20-150" fmla="*/ 488557 h 1289518"/>
              <a:gd name="connsiteX21-151" fmla="*/ 142602 w 2880705"/>
              <a:gd name="connsiteY21-152" fmla="*/ 686462 h 1289518"/>
              <a:gd name="connsiteX22-153" fmla="*/ 6183 w 2880705"/>
              <a:gd name="connsiteY22-154" fmla="*/ 621921 h 1289518"/>
              <a:gd name="connsiteX23-155" fmla="*/ 22123 w 2880705"/>
              <a:gd name="connsiteY23-156" fmla="*/ 521442 h 1289518"/>
              <a:gd name="connsiteX24-157" fmla="*/ 381774 w 2880705"/>
              <a:gd name="connsiteY24-158" fmla="*/ 56157 h 1289518"/>
              <a:gd name="connsiteX25-159" fmla="*/ 400495 w 2880705"/>
              <a:gd name="connsiteY25-160" fmla="*/ 18327 h 1289518"/>
              <a:gd name="connsiteX0-161" fmla="*/ 2479200 w 2880705"/>
              <a:gd name="connsiteY0-162" fmla="*/ 0 h 1289518"/>
              <a:gd name="connsiteX1-163" fmla="*/ 2481031 w 2880705"/>
              <a:gd name="connsiteY1-164" fmla="*/ 21154 h 1289518"/>
              <a:gd name="connsiteX2-165" fmla="*/ 2498924 w 2880705"/>
              <a:gd name="connsiteY2-166" fmla="*/ 56157 h 1289518"/>
              <a:gd name="connsiteX3-167" fmla="*/ 2858575 w 2880705"/>
              <a:gd name="connsiteY3-168" fmla="*/ 521442 h 1289518"/>
              <a:gd name="connsiteX4-169" fmla="*/ 2838986 w 2880705"/>
              <a:gd name="connsiteY4-170" fmla="*/ 670582 h 1289518"/>
              <a:gd name="connsiteX5-171" fmla="*/ 2738097 w 2880705"/>
              <a:gd name="connsiteY5-172" fmla="*/ 686462 h 1289518"/>
              <a:gd name="connsiteX6-173" fmla="*/ 2182705 w 2880705"/>
              <a:gd name="connsiteY6-174" fmla="*/ 489742 h 1289518"/>
              <a:gd name="connsiteX7-175" fmla="*/ 2046327 w 2880705"/>
              <a:gd name="connsiteY7-176" fmla="*/ 554357 h 1289518"/>
              <a:gd name="connsiteX8-177" fmla="*/ 2040213 w 2880705"/>
              <a:gd name="connsiteY8-178" fmla="*/ 593435 h 1289518"/>
              <a:gd name="connsiteX9-179" fmla="*/ 2056426 w 2880705"/>
              <a:gd name="connsiteY9-180" fmla="*/ 1180336 h 1289518"/>
              <a:gd name="connsiteX10-181" fmla="*/ 1952502 w 2880705"/>
              <a:gd name="connsiteY10-182" fmla="*/ 1289481 h 1289518"/>
              <a:gd name="connsiteX11-183" fmla="*/ 1861578 w 2880705"/>
              <a:gd name="connsiteY11-184" fmla="*/ 1243293 h 1289518"/>
              <a:gd name="connsiteX12-185" fmla="*/ 1528403 w 2880705"/>
              <a:gd name="connsiteY12-186" fmla="*/ 759047 h 1289518"/>
              <a:gd name="connsiteX13-187" fmla="*/ 1379916 w 2880705"/>
              <a:gd name="connsiteY13-188" fmla="*/ 731539 h 1289518"/>
              <a:gd name="connsiteX14-189" fmla="*/ 1352296 w 2880705"/>
              <a:gd name="connsiteY14-190" fmla="*/ 759047 h 1289518"/>
              <a:gd name="connsiteX15-191" fmla="*/ 1019120 w 2880705"/>
              <a:gd name="connsiteY15-192" fmla="*/ 1242108 h 1289518"/>
              <a:gd name="connsiteX16-193" fmla="*/ 870655 w 2880705"/>
              <a:gd name="connsiteY16-194" fmla="*/ 1269705 h 1289518"/>
              <a:gd name="connsiteX17-195" fmla="*/ 824272 w 2880705"/>
              <a:gd name="connsiteY17-196" fmla="*/ 1179151 h 1289518"/>
              <a:gd name="connsiteX18-197" fmla="*/ 840485 w 2880705"/>
              <a:gd name="connsiteY18-198" fmla="*/ 592250 h 1289518"/>
              <a:gd name="connsiteX19-199" fmla="*/ 737233 w 2880705"/>
              <a:gd name="connsiteY19-200" fmla="*/ 482468 h 1289518"/>
              <a:gd name="connsiteX20-201" fmla="*/ 697993 w 2880705"/>
              <a:gd name="connsiteY20-202" fmla="*/ 488557 h 1289518"/>
              <a:gd name="connsiteX21-203" fmla="*/ 142602 w 2880705"/>
              <a:gd name="connsiteY21-204" fmla="*/ 686462 h 1289518"/>
              <a:gd name="connsiteX22-205" fmla="*/ 6183 w 2880705"/>
              <a:gd name="connsiteY22-206" fmla="*/ 621921 h 1289518"/>
              <a:gd name="connsiteX23-207" fmla="*/ 22123 w 2880705"/>
              <a:gd name="connsiteY23-208" fmla="*/ 521442 h 1289518"/>
              <a:gd name="connsiteX24-209" fmla="*/ 381774 w 2880705"/>
              <a:gd name="connsiteY24-210" fmla="*/ 56157 h 1289518"/>
              <a:gd name="connsiteX0-211" fmla="*/ 2481031 w 2880705"/>
              <a:gd name="connsiteY0-212" fmla="*/ 0 h 1268364"/>
              <a:gd name="connsiteX1-213" fmla="*/ 2498924 w 2880705"/>
              <a:gd name="connsiteY1-214" fmla="*/ 35003 h 1268364"/>
              <a:gd name="connsiteX2-215" fmla="*/ 2858575 w 2880705"/>
              <a:gd name="connsiteY2-216" fmla="*/ 500288 h 1268364"/>
              <a:gd name="connsiteX3-217" fmla="*/ 2838986 w 2880705"/>
              <a:gd name="connsiteY3-218" fmla="*/ 649428 h 1268364"/>
              <a:gd name="connsiteX4-219" fmla="*/ 2738097 w 2880705"/>
              <a:gd name="connsiteY4-220" fmla="*/ 665308 h 1268364"/>
              <a:gd name="connsiteX5-221" fmla="*/ 2182705 w 2880705"/>
              <a:gd name="connsiteY5-222" fmla="*/ 468588 h 1268364"/>
              <a:gd name="connsiteX6-223" fmla="*/ 2046327 w 2880705"/>
              <a:gd name="connsiteY6-224" fmla="*/ 533203 h 1268364"/>
              <a:gd name="connsiteX7-225" fmla="*/ 2040213 w 2880705"/>
              <a:gd name="connsiteY7-226" fmla="*/ 572281 h 1268364"/>
              <a:gd name="connsiteX8-227" fmla="*/ 2056426 w 2880705"/>
              <a:gd name="connsiteY8-228" fmla="*/ 1159182 h 1268364"/>
              <a:gd name="connsiteX9-229" fmla="*/ 1952502 w 2880705"/>
              <a:gd name="connsiteY9-230" fmla="*/ 1268327 h 1268364"/>
              <a:gd name="connsiteX10-231" fmla="*/ 1861578 w 2880705"/>
              <a:gd name="connsiteY10-232" fmla="*/ 1222139 h 1268364"/>
              <a:gd name="connsiteX11-233" fmla="*/ 1528403 w 2880705"/>
              <a:gd name="connsiteY11-234" fmla="*/ 737893 h 1268364"/>
              <a:gd name="connsiteX12-235" fmla="*/ 1379916 w 2880705"/>
              <a:gd name="connsiteY12-236" fmla="*/ 710385 h 1268364"/>
              <a:gd name="connsiteX13-237" fmla="*/ 1352296 w 2880705"/>
              <a:gd name="connsiteY13-238" fmla="*/ 737893 h 1268364"/>
              <a:gd name="connsiteX14-239" fmla="*/ 1019120 w 2880705"/>
              <a:gd name="connsiteY14-240" fmla="*/ 1220954 h 1268364"/>
              <a:gd name="connsiteX15-241" fmla="*/ 870655 w 2880705"/>
              <a:gd name="connsiteY15-242" fmla="*/ 1248551 h 1268364"/>
              <a:gd name="connsiteX16-243" fmla="*/ 824272 w 2880705"/>
              <a:gd name="connsiteY16-244" fmla="*/ 1157997 h 1268364"/>
              <a:gd name="connsiteX17-245" fmla="*/ 840485 w 2880705"/>
              <a:gd name="connsiteY17-246" fmla="*/ 571096 h 1268364"/>
              <a:gd name="connsiteX18-247" fmla="*/ 737233 w 2880705"/>
              <a:gd name="connsiteY18-248" fmla="*/ 461314 h 1268364"/>
              <a:gd name="connsiteX19-249" fmla="*/ 697993 w 2880705"/>
              <a:gd name="connsiteY19-250" fmla="*/ 467403 h 1268364"/>
              <a:gd name="connsiteX20-251" fmla="*/ 142602 w 2880705"/>
              <a:gd name="connsiteY20-252" fmla="*/ 665308 h 1268364"/>
              <a:gd name="connsiteX21-253" fmla="*/ 6183 w 2880705"/>
              <a:gd name="connsiteY21-254" fmla="*/ 600767 h 1268364"/>
              <a:gd name="connsiteX22-255" fmla="*/ 22123 w 2880705"/>
              <a:gd name="connsiteY22-256" fmla="*/ 500288 h 1268364"/>
              <a:gd name="connsiteX23-257" fmla="*/ 381774 w 2880705"/>
              <a:gd name="connsiteY23-258" fmla="*/ 35003 h 1268364"/>
              <a:gd name="connsiteX0-259" fmla="*/ 2498924 w 2880705"/>
              <a:gd name="connsiteY0-260" fmla="*/ 0 h 1233361"/>
              <a:gd name="connsiteX1-261" fmla="*/ 2858575 w 2880705"/>
              <a:gd name="connsiteY1-262" fmla="*/ 465285 h 1233361"/>
              <a:gd name="connsiteX2-263" fmla="*/ 2838986 w 2880705"/>
              <a:gd name="connsiteY2-264" fmla="*/ 614425 h 1233361"/>
              <a:gd name="connsiteX3-265" fmla="*/ 2738097 w 2880705"/>
              <a:gd name="connsiteY3-266" fmla="*/ 630305 h 1233361"/>
              <a:gd name="connsiteX4-267" fmla="*/ 2182705 w 2880705"/>
              <a:gd name="connsiteY4-268" fmla="*/ 433585 h 1233361"/>
              <a:gd name="connsiteX5-269" fmla="*/ 2046327 w 2880705"/>
              <a:gd name="connsiteY5-270" fmla="*/ 498200 h 1233361"/>
              <a:gd name="connsiteX6-271" fmla="*/ 2040213 w 2880705"/>
              <a:gd name="connsiteY6-272" fmla="*/ 537278 h 1233361"/>
              <a:gd name="connsiteX7-273" fmla="*/ 2056426 w 2880705"/>
              <a:gd name="connsiteY7-274" fmla="*/ 1124179 h 1233361"/>
              <a:gd name="connsiteX8-275" fmla="*/ 1952502 w 2880705"/>
              <a:gd name="connsiteY8-276" fmla="*/ 1233324 h 1233361"/>
              <a:gd name="connsiteX9-277" fmla="*/ 1861578 w 2880705"/>
              <a:gd name="connsiteY9-278" fmla="*/ 1187136 h 1233361"/>
              <a:gd name="connsiteX10-279" fmla="*/ 1528403 w 2880705"/>
              <a:gd name="connsiteY10-280" fmla="*/ 702890 h 1233361"/>
              <a:gd name="connsiteX11-281" fmla="*/ 1379916 w 2880705"/>
              <a:gd name="connsiteY11-282" fmla="*/ 675382 h 1233361"/>
              <a:gd name="connsiteX12-283" fmla="*/ 1352296 w 2880705"/>
              <a:gd name="connsiteY12-284" fmla="*/ 702890 h 1233361"/>
              <a:gd name="connsiteX13-285" fmla="*/ 1019120 w 2880705"/>
              <a:gd name="connsiteY13-286" fmla="*/ 1185951 h 1233361"/>
              <a:gd name="connsiteX14-287" fmla="*/ 870655 w 2880705"/>
              <a:gd name="connsiteY14-288" fmla="*/ 1213548 h 1233361"/>
              <a:gd name="connsiteX15-289" fmla="*/ 824272 w 2880705"/>
              <a:gd name="connsiteY15-290" fmla="*/ 1122994 h 1233361"/>
              <a:gd name="connsiteX16-291" fmla="*/ 840485 w 2880705"/>
              <a:gd name="connsiteY16-292" fmla="*/ 536093 h 1233361"/>
              <a:gd name="connsiteX17-293" fmla="*/ 737233 w 2880705"/>
              <a:gd name="connsiteY17-294" fmla="*/ 426311 h 1233361"/>
              <a:gd name="connsiteX18-295" fmla="*/ 697993 w 2880705"/>
              <a:gd name="connsiteY18-296" fmla="*/ 432400 h 1233361"/>
              <a:gd name="connsiteX19-297" fmla="*/ 142602 w 2880705"/>
              <a:gd name="connsiteY19-298" fmla="*/ 630305 h 1233361"/>
              <a:gd name="connsiteX20-299" fmla="*/ 6183 w 2880705"/>
              <a:gd name="connsiteY20-300" fmla="*/ 565764 h 1233361"/>
              <a:gd name="connsiteX21-301" fmla="*/ 22123 w 2880705"/>
              <a:gd name="connsiteY21-302" fmla="*/ 465285 h 1233361"/>
              <a:gd name="connsiteX22-303" fmla="*/ 381774 w 2880705"/>
              <a:gd name="connsiteY22-304" fmla="*/ 0 h 12333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Графический объект 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>
            <a:fillRect/>
          </a:stretch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Графический объект 8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Группа 10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Овал 1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3" name="Овал 12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14" name="Овал 13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252538"/>
            <a:ext cx="4709160" cy="4405312"/>
          </a:xfrm>
        </p:spPr>
        <p:txBody>
          <a:bodyPr rtlCol="0"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>
            <a:fillRect/>
          </a:stretch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Графический объект 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>
            <a:fillRect/>
          </a:stretch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Группа 8"/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Овал 9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2" name="Овал 11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431230"/>
            <a:ext cx="6102910" cy="3392424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20" name="Замещающая рамка рисунка 19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19" name="Графический объект 18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 28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>
            <a:fillRect/>
          </a:stretch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Графический объект 29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Графический объект 3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>
            <a:fillRect/>
          </a:stretch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Группа 33"/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Овал 34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6" name="Овал 35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37" name="Овал 36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5297555"/>
            <a:ext cx="6102910" cy="783203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  <p:sp>
        <p:nvSpPr>
          <p:cNvPr id="48" name="Замещающая рамка рисунка 47"/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US" dirty="0"/>
          </a:p>
        </p:txBody>
      </p:sp>
      <p:pic>
        <p:nvPicPr>
          <p:cNvPr id="49" name="Графический объект 48"/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Графический объект 15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>
            <a:fillRect/>
          </a:stretch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Графический объект 1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Графический объект 18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4"/>
          <p:cNvSpPr>
            <a:spLocks noGrp="1"/>
          </p:cNvSpPr>
          <p:nvPr>
            <p:ph type="title" hasCustomPrompt="1"/>
          </p:nvPr>
        </p:nvSpPr>
        <p:spPr>
          <a:xfrm>
            <a:off x="923544" y="1252728"/>
            <a:ext cx="4700016" cy="4407408"/>
          </a:xfrm>
        </p:spPr>
        <p:txBody>
          <a:bodyPr rtlCol="0"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20" name="Замещающий текст 44"/>
          <p:cNvSpPr>
            <a:spLocks noGrp="1"/>
          </p:cNvSpPr>
          <p:nvPr>
            <p:ph type="body" sz="quarter" idx="14" hasCustomPrompt="1"/>
          </p:nvPr>
        </p:nvSpPr>
        <p:spPr>
          <a:xfrm>
            <a:off x="6568442" y="1252728"/>
            <a:ext cx="4709160" cy="512064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Щелкните, чтобы изменить стили образца текста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7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6574536" y="1920240"/>
            <a:ext cx="4709160" cy="3730752"/>
          </a:xfrm>
        </p:spPr>
        <p:txBody>
          <a:bodyPr rtlCol="0"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>
            <a:fillRect/>
          </a:stretch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Графический объект 3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>
            <a:fillRect/>
          </a:stretch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Графический объект 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Графический объект 5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>
            <a:fillRect/>
          </a:stretch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Графический объект 6"/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Группа 7"/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Овал 8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0" name="Овал 9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  <p:sp>
          <p:nvSpPr>
            <p:cNvPr id="11" name="Овал 10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dirty="0"/>
            </a:p>
          </p:txBody>
        </p:sp>
      </p:grpSp>
      <p:sp>
        <p:nvSpPr>
          <p:cNvPr id="2" name="Заголовок 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729984" cy="3392424"/>
          </a:xfrm>
        </p:spPr>
        <p:txBody>
          <a:bodyPr rtlCol="0"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Щелкните, чтобы изменить стиль образца заголовка</a:t>
            </a:r>
            <a:endParaRPr lang="en-US"/>
          </a:p>
        </p:txBody>
      </p:sp>
      <p:sp>
        <p:nvSpPr>
          <p:cNvPr id="45" name="Замещающий текст 44"/>
          <p:cNvSpPr>
            <a:spLocks noGrp="1"/>
          </p:cNvSpPr>
          <p:nvPr>
            <p:ph type="body" sz="quarter" idx="11" hasCustomPrompt="1"/>
          </p:nvPr>
        </p:nvSpPr>
        <p:spPr>
          <a:xfrm>
            <a:off x="912813" y="4498847"/>
            <a:ext cx="4288536" cy="1581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Щелкните, чтобы изменить стили образца текста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2" name="Графический объект 1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Овал 1"/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5" name="Овал 4"/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  <p:sp>
          <p:nvSpPr>
            <p:cNvPr id="6" name="Овал 5"/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 rtl="0"/>
              <a:endParaRPr lang="en-US" noProof="0" dirty="0"/>
            </a:p>
          </p:txBody>
        </p:sp>
      </p:grpSp>
      <p:cxnSp>
        <p:nvCxnSpPr>
          <p:cNvPr id="10" name="Прямая соединительная линия 9"/>
          <p:cNvCxnSpPr/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60120"/>
          </a:xfrm>
        </p:spPr>
        <p:txBody>
          <a:bodyPr rtlCol="0"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pPr rtl="0"/>
            <a:r>
              <a:rPr lang="en-US" noProof="0"/>
              <a:t>Щелкните, чтобы изменить стиль образца заголовка</a:t>
            </a:r>
            <a:endParaRPr lang="en-US" noProof="0"/>
          </a:p>
        </p:txBody>
      </p:sp>
      <p:sp>
        <p:nvSpPr>
          <p:cNvPr id="9" name="Объект 16"/>
          <p:cNvSpPr>
            <a:spLocks noGrp="1"/>
          </p:cNvSpPr>
          <p:nvPr>
            <p:ph sz="quarter" idx="13" hasCustomPrompt="1"/>
          </p:nvPr>
        </p:nvSpPr>
        <p:spPr>
          <a:xfrm>
            <a:off x="914400" y="2395330"/>
            <a:ext cx="4709160" cy="35757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1810" indent="-511810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3" name="Заполнитель нижне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rtlCol="0"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ДОБАВЬТЕ НИЖНИЙ КОЛОНТИТУЛ</a:t>
            </a:r>
            <a:endParaRPr lang="en-US" noProof="0"/>
          </a:p>
        </p:txBody>
      </p:sp>
      <p:sp>
        <p:nvSpPr>
          <p:cNvPr id="11" name="Заполнитель содержимого 16"/>
          <p:cNvSpPr>
            <a:spLocks noGrp="1"/>
          </p:cNvSpPr>
          <p:nvPr>
            <p:ph sz="quarter" idx="14" hasCustomPrompt="1"/>
          </p:nvPr>
        </p:nvSpPr>
        <p:spPr>
          <a:xfrm>
            <a:off x="6574536" y="2395330"/>
            <a:ext cx="4709160" cy="3548270"/>
          </a:xfrm>
        </p:spPr>
        <p:txBody>
          <a:bodyPr rtlCol="0"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>
            <a:fillRect/>
          </a:stretch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4" Type="http://schemas.openxmlformats.org/officeDocument/2006/relationships/theme" Target="../theme/theme10.xml"/><Relationship Id="rId13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18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4" Type="http://schemas.openxmlformats.org/officeDocument/2006/relationships/theme" Target="../theme/theme11.xml"/><Relationship Id="rId13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0.xml"/><Relationship Id="rId6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7.xml"/><Relationship Id="rId3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45.xml"/><Relationship Id="rId14" Type="http://schemas.openxmlformats.org/officeDocument/2006/relationships/theme" Target="../theme/theme12.xml"/><Relationship Id="rId13" Type="http://schemas.openxmlformats.org/officeDocument/2006/relationships/slideLayout" Target="../slideLayouts/slideLayout156.xml"/><Relationship Id="rId12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4" Type="http://schemas.openxmlformats.org/officeDocument/2006/relationships/theme" Target="../theme/theme13.xml"/><Relationship Id="rId13" Type="http://schemas.openxmlformats.org/officeDocument/2006/relationships/slideLayout" Target="../slideLayouts/slideLayout169.xml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4" Type="http://schemas.openxmlformats.org/officeDocument/2006/relationships/theme" Target="../theme/theme14.xml"/><Relationship Id="rId13" Type="http://schemas.openxmlformats.org/officeDocument/2006/relationships/slideLayout" Target="../slideLayouts/slideLayout182.xml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4" Type="http://schemas.openxmlformats.org/officeDocument/2006/relationships/theme" Target="../theme/theme5.xml"/><Relationship Id="rId1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4" Type="http://schemas.openxmlformats.org/officeDocument/2006/relationships/theme" Target="../theme/theme7.xml"/><Relationship Id="rId13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99.xml"/><Relationship Id="rId7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3.xml"/><Relationship Id="rId14" Type="http://schemas.openxmlformats.org/officeDocument/2006/relationships/theme" Target="../theme/theme8.xml"/><Relationship Id="rId13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4" Type="http://schemas.openxmlformats.org/officeDocument/2006/relationships/theme" Target="../theme/theme9.xml"/><Relationship Id="rId13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Образец заголовка</a:t>
            </a:r>
            <a:endParaRPr lang="en-US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Щелкните, чтобы изменить стили текста образца слайда</a:t>
            </a:r>
            <a:endParaRPr lang="en-US" noProof="0"/>
          </a:p>
          <a:p>
            <a:pPr lvl="1" rtl="0"/>
            <a:r>
              <a:rPr lang="en-US" noProof="0"/>
              <a:t>Второй уровень</a:t>
            </a:r>
            <a:endParaRPr lang="en-US" noProof="0"/>
          </a:p>
          <a:p>
            <a:pPr lvl="2" rtl="0"/>
            <a:r>
              <a:rPr lang="en-US" noProof="0"/>
              <a:t>Третий уровень</a:t>
            </a:r>
            <a:endParaRPr lang="en-US" noProof="0"/>
          </a:p>
          <a:p>
            <a:pPr lvl="3" rtl="0"/>
            <a:r>
              <a:rPr lang="en-US" noProof="0"/>
              <a:t>Четвертый уровень</a:t>
            </a:r>
            <a:endParaRPr lang="en-US" noProof="0"/>
          </a:p>
          <a:p>
            <a:pPr lvl="4" rtl="0"/>
            <a:r>
              <a:rPr lang="en-US" noProof="0"/>
              <a:t>Пятый уровень</a:t>
            </a:r>
            <a:endParaRPr lang="en-US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endParaRPr lang="en-US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sp>
        <p:nvSpPr>
          <p:cNvPr id="11" name="Заполнитель нижне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ДОБАВИТЬ НИЖНИЙ КОЛОНТИТУЛ</a:t>
            </a:r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9.xml"/><Relationship Id="rId3" Type="http://schemas.openxmlformats.org/officeDocument/2006/relationships/image" Target="../media/image36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2.xml"/><Relationship Id="rId3" Type="http://schemas.openxmlformats.org/officeDocument/2006/relationships/image" Target="../media/image37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8.xml"/><Relationship Id="rId3" Type="http://schemas.openxmlformats.org/officeDocument/2006/relationships/image" Target="../media/image38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1.xml"/><Relationship Id="rId3" Type="http://schemas.openxmlformats.org/officeDocument/2006/relationships/image" Target="../media/image3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4.xml"/><Relationship Id="rId3" Type="http://schemas.openxmlformats.org/officeDocument/2006/relationships/image" Target="../media/image40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87.xml"/><Relationship Id="rId3" Type="http://schemas.openxmlformats.org/officeDocument/2006/relationships/image" Target="../media/image41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00.xml"/><Relationship Id="rId3" Type="http://schemas.openxmlformats.org/officeDocument/2006/relationships/image" Target="../media/image4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3.xml"/><Relationship Id="rId3" Type="http://schemas.openxmlformats.org/officeDocument/2006/relationships/image" Target="../media/image43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6.xml"/><Relationship Id="rId3" Type="http://schemas.openxmlformats.org/officeDocument/2006/relationships/image" Target="../media/image44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9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5.xml"/><Relationship Id="rId3" Type="http://schemas.openxmlformats.org/officeDocument/2006/relationships/image" Target="../media/image30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5.xml"/><Relationship Id="rId3" Type="http://schemas.openxmlformats.org/officeDocument/2006/relationships/image" Target="../media/image31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78.xml"/><Relationship Id="rId3" Type="http://schemas.openxmlformats.org/officeDocument/2006/relationships/image" Target="../media/image32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33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13.xml"/><Relationship Id="rId3" Type="http://schemas.openxmlformats.org/officeDocument/2006/relationships/image" Target="../media/image34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6.xml"/><Relationship Id="rId3" Type="http://schemas.openxmlformats.org/officeDocument/2006/relationships/image" Target="../media/image35.jpeg"/><Relationship Id="rId2" Type="http://schemas.openxmlformats.org/officeDocument/2006/relationships/image" Target="../media/image14.sv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3028950" y="914400"/>
            <a:ext cx="6231255" cy="3054350"/>
          </a:xfrm>
        </p:spPr>
        <p:txBody>
          <a:bodyPr rtlCol="0"/>
          <a:lstStyle/>
          <a:p>
            <a:pPr algn="dist" rtl="0"/>
            <a:r>
              <a:rPr lang="en-US" altLang="en-US" sz="4400" noProof="0"/>
              <a:t>Администрирование </a:t>
            </a:r>
            <a:br>
              <a:rPr lang="en-US" altLang="en-US" sz="4400" noProof="0"/>
            </a:br>
            <a:r>
              <a:rPr lang="en-US" altLang="en-US" sz="4400" noProof="0"/>
              <a:t>сетевых подсистем </a:t>
            </a:r>
            <a:endParaRPr lang="en-US" altLang="en-US" sz="4400" noProof="0"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rtlCol="0">
            <a:noAutofit/>
          </a:bodyPr>
          <a:lstStyle/>
          <a:p>
            <a:pPr rtl="0"/>
            <a:r>
              <a:rPr lang="ru-RU" altLang="en-US" noProof="0"/>
              <a:t>Студентка Чигладзе М.В.</a:t>
            </a:r>
            <a:endParaRPr lang="ru-RU" altLang="en-US" noProof="0"/>
          </a:p>
          <a:p>
            <a:pPr rtl="0"/>
            <a:r>
              <a:rPr lang="ru-RU" altLang="en-US" noProof="0"/>
              <a:t>Студ.билет: 1132239399</a:t>
            </a:r>
            <a:endParaRPr lang="ru-RU" altLang="en-US" noProof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1.8. Еще один скрипт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0" name="Picture 10" descr="IMAGE 2025-09-09 18:21: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285" y="1874520"/>
            <a:ext cx="7056755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1.9. В клиенте скрипт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1" name="Picture 11" descr="IMAGE 2025-09-09 18:21: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1816735"/>
            <a:ext cx="6696710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2.1. Вводим в командную строку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2" name="Picture 12" descr="IMAGE 2025-09-09 18:22: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35" y="2294890"/>
            <a:ext cx="5276850" cy="3651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2.2. Регистрация образа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4" name="Picture 14" descr="IMAGE 2025-09-09 18:22: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85" y="3429000"/>
            <a:ext cx="6112510" cy="797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2.3. Запуск виртуальной машины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5" name="Picture 15" descr="IMAGE 2025-09-09 18:22: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890" y="2181225"/>
            <a:ext cx="5010150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2.4. Убедимся что запуск успешен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8" name="Picture 18" descr="IMAGE 2025-09-09 18:23: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780" y="2423795"/>
            <a:ext cx="6112510" cy="2821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2.5. Подключимся из консоли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19" name="Picture 19" descr="IMAGE 2025-09-09 18:23: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5" y="2752090"/>
            <a:ext cx="6377305" cy="2207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2.6. Выключаем ВМ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7" name="Picture Placeholder 6"/>
          <p:cNvSpPr/>
          <p:nvPr>
            <p:ph type="pic" sz="quarter" idx="10"/>
          </p:nvPr>
        </p:nvSpPr>
        <p:spPr/>
      </p:sp>
      <p:pic>
        <p:nvPicPr>
          <p:cNvPr id="21" name="Picture 21" descr="IMAGE 2025-09-09 18:24: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35" y="2294890"/>
            <a:ext cx="6116955" cy="3622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9565005" cy="138049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ru-RU" dirty="0">
                <a:sym typeface="+mn-ea"/>
              </a:rPr>
              <a:t>Внесение изменений в настройки внутреннего окружения виртуальной машины</a:t>
            </a:r>
            <a:endParaRPr lang="en-US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3722370"/>
            <a:ext cx="4709160" cy="1883410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2.7. Выключаем ВМ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20" name="Picture 20" descr="IMAGE 2025-09-09 18:23: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2845435"/>
            <a:ext cx="7100570" cy="2404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/>
          <a:p>
            <a:pPr algn="l" rtl="0">
              <a:lnSpc>
                <a:spcPct val="100000"/>
              </a:lnSpc>
            </a:pPr>
            <a:r>
              <a:rPr lang="ru-RU" altLang="en-US" noProof="0"/>
              <a:t>Лабораторная 1</a:t>
            </a:r>
            <a:br>
              <a:rPr lang="ru-RU" altLang="en-US" noProof="0"/>
            </a:br>
            <a:r>
              <a:rPr lang="en-US" altLang="en-US" sz="3200" noProof="0"/>
              <a:t>Подготовка лабораторного</a:t>
            </a:r>
            <a:r>
              <a:rPr lang="ru-RU" altLang="en-US" sz="3200" noProof="0"/>
              <a:t> </a:t>
            </a:r>
            <a:br>
              <a:rPr lang="ru-RU" altLang="en-US" sz="3200" noProof="0"/>
            </a:br>
            <a:r>
              <a:rPr lang="ru-RU" altLang="en-US" sz="3200" noProof="0"/>
              <a:t>стенда</a:t>
            </a:r>
            <a:endParaRPr lang="ru-RU" altLang="en-US" sz="3200" noProof="0"/>
          </a:p>
        </p:txBody>
      </p:sp>
      <p:sp>
        <p:nvSpPr>
          <p:cNvPr id="5" name="Заполнитель содержимого 4"/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n-US" sz="2000" noProof="0"/>
              <a:t>Вывод: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В ходе выполнения лабораторной работы были приобретены практические навыки установки Rocky Linux на виртуальную машину с помощью инструмента Vagrant.</a:t>
            </a:r>
            <a:endParaRPr lang="en-US" altLang="en-US" sz="2000" noProof="0"/>
          </a:p>
        </p:txBody>
      </p:sp>
      <p:sp>
        <p:nvSpPr>
          <p:cNvPr id="3" name="Заполнитель номера слайда 2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 rtlCol="0"/>
          <a:lstStyle/>
          <a:p>
            <a:pPr algn="l" rtl="0">
              <a:lnSpc>
                <a:spcPct val="100000"/>
              </a:lnSpc>
            </a:pPr>
            <a:r>
              <a:rPr lang="ru-RU" altLang="en-US" noProof="0"/>
              <a:t>Лабораторная 1</a:t>
            </a:r>
            <a:br>
              <a:rPr lang="ru-RU" altLang="en-US" noProof="0"/>
            </a:br>
            <a:r>
              <a:rPr lang="en-US" altLang="en-US" sz="3200" noProof="0"/>
              <a:t>Подготовка лабораторного</a:t>
            </a:r>
            <a:r>
              <a:rPr lang="ru-RU" altLang="en-US" sz="3200" noProof="0"/>
              <a:t> </a:t>
            </a:r>
            <a:br>
              <a:rPr lang="ru-RU" altLang="en-US" sz="3200" noProof="0"/>
            </a:br>
            <a:r>
              <a:rPr lang="ru-RU" altLang="en-US" sz="3200" noProof="0"/>
              <a:t>стенда</a:t>
            </a:r>
            <a:endParaRPr lang="ru-RU" altLang="en-US" sz="3200" noProof="0"/>
          </a:p>
        </p:txBody>
      </p:sp>
      <p:sp>
        <p:nvSpPr>
          <p:cNvPr id="5" name="Заполнитель содержимого 4"/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en-US" sz="2000" noProof="0"/>
              <a:t>Цели</a:t>
            </a:r>
            <a:r>
              <a:rPr lang="ru-RU" altLang="en-US" sz="2000" noProof="0"/>
              <a:t> </a:t>
            </a:r>
            <a:r>
              <a:rPr lang="en-US" altLang="en-US" sz="2000" noProof="0"/>
              <a:t>работы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Целью данной работы является приобретение практических навыков установки</a:t>
            </a:r>
            <a:endParaRPr lang="en-US" altLang="en-US" sz="2000" noProof="0"/>
          </a:p>
          <a:p>
            <a:pPr marL="0" indent="0" rtl="0">
              <a:buNone/>
            </a:pPr>
            <a:r>
              <a:rPr lang="en-US" altLang="en-US" sz="2000" noProof="0"/>
              <a:t>Rocky Linux на виртуальную машину с помощью инструмента Vagrant.</a:t>
            </a:r>
            <a:endParaRPr lang="en-US" altLang="en-US" sz="2000" noProof="0"/>
          </a:p>
        </p:txBody>
      </p:sp>
      <p:sp>
        <p:nvSpPr>
          <p:cNvPr id="3" name="Заполнитель номера слайда 2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14400" y="1709420"/>
            <a:ext cx="4846320" cy="3950970"/>
          </a:xfrm>
        </p:spPr>
        <p:txBody>
          <a:bodyPr rtlCol="0"/>
          <a:lstStyle/>
          <a:p>
            <a:pPr rtl="0"/>
            <a:r>
              <a:rPr lang="en-US" noProof="0"/>
              <a:t>Спасибо!</a:t>
            </a:r>
            <a:endParaRPr lang="en-US" noProof="0"/>
          </a:p>
        </p:txBody>
      </p:sp>
      <p:sp>
        <p:nvSpPr>
          <p:cNvPr id="3" name="Замещающий текст 2"/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rtlCol="0"/>
          <a:lstStyle/>
          <a:p>
            <a:pPr rtl="0"/>
            <a:r>
              <a:rPr lang="en-US" altLang="en-US" noProof="0"/>
              <a:t>Студент: Чигладзе Майя Владиславовна</a:t>
            </a:r>
            <a:endParaRPr lang="en-US" altLang="en-US" noProof="0"/>
          </a:p>
          <a:p>
            <a:pPr rtl="0"/>
            <a:r>
              <a:rPr lang="en-US" altLang="en-US" noProof="0"/>
              <a:t>Студ. билет </a:t>
            </a:r>
            <a:r>
              <a:rPr lang="en-US" altLang="en-US" noProof="0"/>
              <a:t>№</a:t>
            </a:r>
            <a:r>
              <a:rPr lang="en-US" altLang="en-US" noProof="0"/>
              <a:t> 1132239399</a:t>
            </a:r>
            <a:endParaRPr lang="en-US" altLang="en-US" noProof="0"/>
          </a:p>
          <a:p>
            <a:pPr rtl="0"/>
            <a:r>
              <a:rPr lang="en-US" altLang="en-US" noProof="0"/>
              <a:t>Группа: НПИбд-02-23</a:t>
            </a:r>
            <a:endParaRPr lang="en-US" altLang="en-US" noProof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1.1. Создать каталог 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7" name="Picture 2" descr="IMAGE 2025-09-09 18:02: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55" y="2294890"/>
            <a:ext cx="611695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1.2. Размещаем образ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6" name="Picture 3" descr="IMAGE 2025-09-09 18:02: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235" y="1952625"/>
            <a:ext cx="5918200" cy="21780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31900" y="3077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1.3. Размещаем файлы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sp>
        <p:nvSpPr>
          <p:cNvPr id="8" name="Text Box 7"/>
          <p:cNvSpPr txBox="1"/>
          <p:nvPr/>
        </p:nvSpPr>
        <p:spPr>
          <a:xfrm>
            <a:off x="1231900" y="3077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7" name="Picture 4" descr="IMAGE 2025-09-09 18:02: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1485900"/>
            <a:ext cx="6377940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1.4. Создаем каталог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sp>
        <p:nvSpPr>
          <p:cNvPr id="8" name="Text Box 7"/>
          <p:cNvSpPr txBox="1"/>
          <p:nvPr/>
        </p:nvSpPr>
        <p:spPr>
          <a:xfrm>
            <a:off x="1231900" y="3077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7" name="Picture 5" descr="IMAGE 2025-09-09 18:02: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5" y="1600200"/>
            <a:ext cx="6362700" cy="3764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1.5. Скрип заглушка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7" name="Picture 6" descr="IMAGE 2025-09-09 18:20: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015" y="1922145"/>
            <a:ext cx="6240780" cy="301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1.6. Изменение названия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7" name="Picture Placeholder 6"/>
          <p:cNvSpPr/>
          <p:nvPr>
            <p:ph type="pic" sz="quarter" idx="10"/>
          </p:nvPr>
        </p:nvSpPr>
        <p:spPr/>
      </p:sp>
      <p:pic>
        <p:nvPicPr>
          <p:cNvPr id="8" name="Picture 8" descr="IMAGE 2025-09-09 18:21: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15" y="1101725"/>
            <a:ext cx="6393180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rtlCol="0"/>
          <a:lstStyle/>
          <a:p>
            <a:pPr rtl="0"/>
            <a:r>
              <a:rPr lang="ru-RU" altLang="en-US" noProof="0"/>
              <a:t>Подготовка</a:t>
            </a:r>
            <a:endParaRPr lang="ru-RU" altLang="en-US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rtlCol="0"/>
          <a:lstStyle/>
          <a:p>
            <a:pPr rtl="0"/>
            <a:r>
              <a:rPr lang="en-US" altLang="en-US" noProof="0" dirty="0"/>
              <a:t>Рис. 1.7. Еще один скрип названия</a:t>
            </a:r>
            <a:endParaRPr lang="en-US" altLang="en-US" noProof="0" dirty="0"/>
          </a:p>
        </p:txBody>
      </p:sp>
      <p:sp>
        <p:nvSpPr>
          <p:cNvPr id="5" name="Заполнитель номера слайда 4"/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en-US" noProof="0" smtClean="0"/>
            </a:fld>
            <a:endParaRPr lang="en-US" noProof="0" dirty="0"/>
          </a:p>
        </p:txBody>
      </p:sp>
      <p:pic>
        <p:nvPicPr>
          <p:cNvPr id="13" name="Графический объект 1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sp>
        <p:nvSpPr>
          <p:cNvPr id="4" name="Picture Placeholder 3"/>
          <p:cNvSpPr/>
          <p:nvPr>
            <p:ph type="pic" sz="quarter" idx="10"/>
          </p:nvPr>
        </p:nvSpPr>
        <p:spPr/>
      </p:sp>
      <p:pic>
        <p:nvPicPr>
          <p:cNvPr id="9" name="Picture 9" descr="IMAGE 2025-09-09 18:21: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10" y="1891030"/>
            <a:ext cx="6612255" cy="2018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Пользовательская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ma:contentTypeName="Document" ma:contentTypeDescription="Create a new document." ct:_="" ma:contentTypeScope="" ma:_="" ma:contentTypeID="0x01010079F111ED35F8CC479449609E8A0923A6" ma:contentTypeVersion="29" ma:versionID="6a914531ae0f23be31da2eba1f3b42a9">
  <xsd:schema xmlns:p="http://schemas.microsoft.com/office/2006/metadata/properties" xmlns:ns1="http://schemas.microsoft.com/sharepoint/v3" xmlns:ns2="71af3243-3dd4-4a8d-8c0d-dd76da1f02a5" xmlns:ns3="16c05727-aa75-4e4a-9b5f-8a80a1165891" xmlns:ns4="230e9df3-be65-4c73-a93b-d1236ebd677e" xmlns:xs="http://www.w3.org/2001/XMLSchema" xmlns:xsd="http://www.w3.org/2001/XMLSchema" ma:fieldsID="ae00154c9e66547f022c4923f88826d6" ns1:_="" ns3:_="" ma:root="true" ns2:_="" ns4:_="" targetNamespace="http://schemas.microsoft.com/office/2006/metadata/properties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ma:index="20" ma:displayName="Unified Compliance Policy Properties" name="_ip_UnifiedCompliancePolicyProperties" ma:internalName="_ip_UnifiedCompliancePolicyProperties" ma:hidden="true" ma:readOnly="false" nillable="true">
      <xsd:simpleType>
        <xsd:restriction base="dms:Note"/>
      </xsd:simpleType>
    </xsd:element>
    <xsd:element ma:index="21" ma:displayName="Unified Compliance Policy UI Action" name="_ip_UnifiedCompliancePolicyUIAction" ma:internalName="_ip_UnifiedCompliancePolicyUIAction" ma:hidden="true" ma:readOnly="false" nillable="true">
      <xsd:simpleType>
        <xsd:restriction base="dms:Text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71af3243-3dd4-4a8d-8c0d-dd76da1f02a5">
    <xsd:import namespace="http://schemas.microsoft.com/office/2006/documentManagement/types"/>
    <xsd:import namespace="http://schemas.microsoft.com/office/infopath/2007/PartnerControls"/>
    <xsd:element ma:index="2" ma:format="Dropdown" ma:displayName="Status" ma:default="Not started" name="Status" ma:internalName="Status" ma:hidden="true" ma:readOnly="false" nillable="tru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index="3" ma:format="Image" ma:displayName="Image" name="Image" ma:internalName="Image" ma:hidden="true" ma:readOnly="false" nillable="true">
      <xsd:complexType>
        <xsd:complexContent>
          <xsd:extension base="dms:URL">
            <xsd:sequence>
              <xsd:element type="dms:ValidUrl" name="Url" minOccurs="0" nillable="true"/>
              <xsd:element type="xsd:string" name="Description" nillable="true"/>
            </xsd:sequence>
          </xsd:extension>
        </xsd:complexContent>
      </xsd:complexType>
    </xsd:element>
    <xsd:element ma:index="8" ma:displayName="MediaServiceMetadata" name="MediaServiceMetadata" ma:internalName="MediaServiceMetadata" ma:hidden="true" ma:readOnly="true" nillable="true">
      <xsd:simpleType>
        <xsd:restriction base="dms:Note"/>
      </xsd:simpleType>
    </xsd:element>
    <xsd:element ma:index="9" ma:displayName="MediaServiceFastMetadata" name="MediaServiceFastMetadata" ma:internalName="MediaServiceFastMetadata" ma:hidden="true" ma:readOnly="true" nillable="true">
      <xsd:simpleType>
        <xsd:restriction base="dms:Note"/>
      </xsd:simpleType>
    </xsd:element>
    <xsd:element ma:index="10" ma:displayName="MediaServiceOCR" name="MediaServiceOCR" ma:internalName="MediaServiceOCR" ma:hidden="true" ma:readOnly="true" nillable="true">
      <xsd:simpleType>
        <xsd:restriction base="dms:Note"/>
      </xsd:simpleType>
    </xsd:element>
    <xsd:element ma:index="11" ma:displayName="MediaServiceAutoTags" name="MediaServiceAutoTags" ma:internalName="MediaServiceAutoTags" ma:hidden="true" ma:readOnly="true" nillable="true">
      <xsd:simpleType>
        <xsd:restriction base="dms:Text"/>
      </xsd:simpleType>
    </xsd:element>
    <xsd:element ma:index="12" ma:displayName="MediaServiceEventHashCode" name="MediaServiceEventHashCode" ma:internalName="MediaServiceEventHashCode" ma:hidden="true" ma:readOnly="true" nillable="true">
      <xsd:simpleType>
        <xsd:restriction base="dms:Text"/>
      </xsd:simpleType>
    </xsd:element>
    <xsd:element ma:index="13" ma:displayName="MediaServiceGenerationTime" name="MediaServiceGenerationTime" ma:internalName="MediaServiceGenerationTime" ma:hidden="true" ma:readOnly="true" nillable="true">
      <xsd:simpleType>
        <xsd:restriction base="dms:Text"/>
      </xsd:simpleType>
    </xsd:element>
    <xsd:element ma:index="16" ma:displayName="MediaServiceAutoKeyPoints" name="MediaServiceAutoKeyPoints" ma:internalName="MediaServiceAutoKeyPoints" ma:hidden="true" ma:readOnly="true" nillable="true">
      <xsd:simpleType>
        <xsd:restriction base="dms:Note"/>
      </xsd:simpleType>
    </xsd:element>
    <xsd:element ma:index="17" ma:displayName="KeyPoints" name="MediaServiceKeyPoints" ma:internalName="MediaServiceKeyPoints" ma:hidden="true" ma:readOnly="false" nillable="true">
      <xsd:simpleType>
        <xsd:restriction base="dms:Note"/>
      </xsd:simpleType>
    </xsd:element>
    <xsd:element ma:index="18" ma:displayName="MediaServiceDateTaken" name="MediaServiceDateTaken" ma:internalName="MediaServiceDateTaken" ma:hidden="true" ma:readOnly="true" nillable="true">
      <xsd:simpleType>
        <xsd:restriction base="dms:Text"/>
      </xsd:simpleType>
    </xsd:element>
    <xsd:element ma:fieldId="{5cf76f15-5ced-4ddc-b409-7134ff3c332f}" ma:sspId="e385fb40-52d4-4fae-9c5b-3e8ff8a5878e" ma:isKeyword="false" ma:taxonomyMulti="true" ma:index="25" ma:taxonomy="true" ma:termSetId="09814cd3-568e-fe90-9814-8d621ff8fb84" ma:taxonomyFieldName="MediaServiceImageTags" ma:displayName="Image Tags" name="ImageTagsTaxHTField" ma:internalName="ImageTagsTaxHTField" ma:anchorId="fba54fb3-c3e1-fe81-a776-ca4b69148c4d" ma:readOnly="false" nillable="true" ma:open="true">
      <xsd:complexType>
        <xsd:sequence>
          <xsd:element ref="pc:Terms" maxOccurs="1" minOccurs="0"/>
        </xsd:sequence>
      </xsd:complexType>
    </xsd:element>
    <xsd:element ma:index="26" ma:displayName="Location" name="MediaServiceLocation" ma:internalName="MediaServiceLocation" ma:hidden="true" ma:readOnly="true" nillable="true">
      <xsd:simpleType>
        <xsd:restriction base="dms:Text"/>
      </xsd:simpleType>
    </xsd:element>
    <xsd:element ma:index="27" ma:displayName="MediaLengthInSeconds" name="MediaLengthInSeconds" ma:internalName="MediaLengthInSeconds" ma:hidden="true" ma:readOnly="true" nillable="true">
      <xsd:simpleType>
        <xsd:restriction base="dms:Unknown"/>
      </xsd:simpleType>
    </xsd:element>
    <xsd:element ma:index="28" ma:format="Dropdown" ma:displayName="Background" ma:default="0" name="Background" ma:internalName="Background" ma:hidden="true" ma:readOnly="false" nillable="true">
      <xsd:simpleType>
        <xsd:restriction base="dms:Boolean"/>
      </xsd:simpleType>
    </xsd:element>
    <xsd:element ma:index="29" ma:displayName="MediaServiceSearchProperties" name="MediaServiceSearchProperties" ma:internalName="MediaServiceSearchProperties" ma:hidden="true" ma:readOnly="true" nillable="true">
      <xsd:simpleType>
        <xsd:restriction base="dms:Note"/>
      </xsd:simpleType>
    </xsd:element>
    <xsd:element ma:index="30" ma:displayName="MediaServiceDocTags" name="MediaServiceDocTags" ma:internalName="MediaServiceDocTags" ma:hidden="true" ma:readOnly="true" nillable="true">
      <xsd:simpleType>
        <xsd:restriction base="dms:Note"/>
      </xsd:simpleType>
    </xsd:element>
    <xsd:element ma:indexed="true" ma:index="31" ma:displayName="MediaServiceObjectDetectorVersions" name="MediaServiceObjectDetectorVersions" ma:description="" ma:internalName="MediaServiceObjectDetectorVersions" ma:hidden="true" ma:readOnly="true" nillable="true">
      <xsd:simpleType>
        <xsd:restriction base="dms:Text"/>
      </xsd:simpleType>
    </xsd:element>
    <xsd:element ma:index="32" ma:displayName="MediaServiceSystemTags" name="MediaServiceSystemTags" ma:internalName="MediaServiceSystemTags" ma:hidden="true" ma:readOnly="true" nillable="true">
      <xsd:simpleType>
        <xsd:restriction base="dms:Note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16c05727-aa75-4e4a-9b5f-8a80a1165891">
    <xsd:import namespace="http://schemas.microsoft.com/office/2006/documentManagement/types"/>
    <xsd:import namespace="http://schemas.microsoft.com/office/infopath/2007/PartnerControls"/>
    <xsd:element ma:index="14" ma:displayName="Shared With" name="SharedWithUsers" ma:internalName="SharedWithUsers" ma:hidden="true" ma:readOnly="true" nillable="true">
      <xsd:complexType>
        <xsd:complexContent>
          <xsd:extension base="dms:UserMulti">
            <xsd:sequence>
              <xsd:element name="UserInfo" maxOccurs="unbounded" minOccurs="0">
                <xsd:complexType>
                  <xsd:sequence>
                    <xsd:element type="xsd:string" name="DisplayName" minOccurs="0"/>
                    <xsd:element type="dms:UserId" name="AccountId" minOccurs="0" nillable="true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ma:index="15" ma:displayName="Shared With Details" name="SharedWithDetails" ma:internalName="SharedWithDetails" ma:hidden="true" ma:readOnly="true" nillable="true">
      <xsd:simpleType>
        <xsd:restriction base="dms:Note"/>
      </xsd:simpleType>
    </xsd:element>
  </xsd:schema>
  <xsd:schema xmlns:dms="http://schemas.microsoft.com/office/2006/documentManagement/types" xmlns:pc="http://schemas.microsoft.com/office/infopath/2007/PartnerControls" xmlns:xs="http://www.w3.org/2001/XMLSchema" xmlns:xsd="http://www.w3.org/2001/XMLSchema" elementFormDefault="qualified" targetNamespace="230e9df3-be65-4c73-a93b-d1236ebd677e">
    <xsd:import namespace="http://schemas.microsoft.com/office/2006/documentManagement/types"/>
    <xsd:import namespace="http://schemas.microsoft.com/office/infopath/2007/PartnerControls"/>
    <xsd:element ma:index="23" ma:displayName="Taxonomy Catch All Column" name="TaxCatchAll" ma:internalName="TaxCatchAll" ma:web="16c05727-aa75-4e4a-9b5f-8a80a1165891" ma:hidden="true" ma:list="{3f6bfcbc-3db3-4ae6-bd76-326f0798ad28}" ma:readOnly="false" nillable="true" ma:showField="CatchAllData">
      <xsd:complexType>
        <xsd:complexContent>
          <xsd:extension base="dms:MultiChoiceLookup">
            <xsd:sequence>
              <xsd:element type="dms:Lookup" name="Value" maxOccurs="unbounded" minOccurs="0" nillable="true"/>
            </xsd:sequence>
          </xsd:extension>
        </xsd:complexContent>
      </xsd:complexType>
    </xsd:element>
  </xsd:schema>
  <xsd:schema xmlns:xsi="http://www.w3.org/2001/XMLSchema-instance" xmlns:odoc="http://schemas.microsoft.com/internal/obd" xmlns:dc="http://purl.org/dc/elements/1.1/" xmlns="http://schemas.openxmlformats.org/package/2006/metadata/core-properties" xmlns:dcterms="http://purl.org/dc/terms/" xmlns:xsd="http://www.w3.org/2001/XMLSchema" attributeFormDefault="unqualified" blockDefault="#all" elementFormDefault="qualified" targetNamespace="http://schemas.openxmlformats.org/package/2006/metadata/core-properties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ma:displayName="Content Type" name="contentType" maxOccurs="1" minOccurs="0"/>
        <xsd:element ma:index="1" ma:displayName="Title" ref="dc:title" maxOccurs="1" minOccurs="0"/>
        <xsd:element ref="dc:subject" maxOccurs="1" minOccurs="0"/>
        <xsd:element ref="dc:description" maxOccurs="1" minOccurs="0"/>
        <xsd:element type="xsd:string" name="keywords" maxOccurs="1" minOccurs="0"/>
        <xsd:element ref="dc:language" maxOccurs="1" minOccurs="0"/>
        <xsd:element type="xsd:string" name="category" maxOccurs="1" minOccurs="0"/>
        <xsd:element type="xsd:string" name="version" maxOccurs="1" minOccurs="0"/>
        <xsd:element type="xsd:string" name="revision" maxOccurs="1" minOccurs="0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name="lastModifiedBy" maxOccurs="1" minOccurs="0"/>
        <xsd:element ref="dcterms:modified" maxOccurs="1" minOccurs="0"/>
        <xsd:element type="xsd:string" name="contentStatus" maxOccurs="1" minOccurs="0"/>
      </xsd:all>
    </xsd:complexType>
  </xsd:schema>
  <xs:schema xmlns:pc="http://schemas.microsoft.com/office/infopath/2007/PartnerControls" xmlns:xs="http://www.w3.org/2001/XMLSchema" attributeFormDefault="unqualified" elementFormDefault="qualified" targetNamespace="http://schemas.microsoft.com/office/infopath/2007/PartnerControls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xsi="http://www.w3.org/2001/XMLSchema-instance" xmlns:pc="http://schemas.microsoft.com/office/infopath/2007/PartnerControls" xmlns:p="http://schemas.microsoft.com/office/2006/metadata/propertie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D3FD1E-E7C9-4C78-8858-57AD8631A881}">
  <ds:schemaRefs/>
</ds:datastoreItem>
</file>

<file path=customXml/itemProps2.xml><?xml version="1.0" encoding="utf-8"?>
<ds:datastoreItem xmlns:ds="http://schemas.openxmlformats.org/officeDocument/2006/customXml" ds:itemID="{750F309C-DE10-4641-9043-BB7E781AC404}">
  <ds:schemaRefs/>
</ds:datastoreItem>
</file>

<file path=customXml/itemProps3.xml><?xml version="1.0" encoding="utf-8"?>
<ds:datastoreItem xmlns:ds="http://schemas.openxmlformats.org/officeDocument/2006/customXml" ds:itemID="{12024DF7-0783-4549-86B7-A48B29FBA9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WPS Writer</Application>
  <PresentationFormat>Widescreen</PresentationFormat>
  <Paragraphs>122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20</vt:i4>
      </vt:variant>
    </vt:vector>
  </HeadingPairs>
  <TitlesOfParts>
    <vt:vector size="45" baseType="lpstr">
      <vt:lpstr>Arial</vt:lpstr>
      <vt:lpstr>SimSun</vt:lpstr>
      <vt:lpstr>Wingdings</vt:lpstr>
      <vt:lpstr>Congenial</vt:lpstr>
      <vt:lpstr>苹方-简</vt:lpstr>
      <vt:lpstr>Microsoft YaHei</vt:lpstr>
      <vt:lpstr>汉仪旗黑</vt:lpstr>
      <vt:lpstr>Arial Unicode MS</vt:lpstr>
      <vt:lpstr>Calibri</vt:lpstr>
      <vt:lpstr>Helvetica Neue</vt:lpstr>
      <vt:lpstr>宋体-简</vt:lpstr>
      <vt:lpstr>Пользовательская</vt:lpstr>
      <vt:lpstr>1_Пользовательская</vt:lpstr>
      <vt:lpstr>2_Пользовательская</vt:lpstr>
      <vt:lpstr>3_Пользовательская</vt:lpstr>
      <vt:lpstr>4_Пользовательская</vt:lpstr>
      <vt:lpstr>5_Пользовательская</vt:lpstr>
      <vt:lpstr>6_Пользовательская</vt:lpstr>
      <vt:lpstr>7_Пользовательская</vt:lpstr>
      <vt:lpstr>8_Пользовательская</vt:lpstr>
      <vt:lpstr>9_Пользовательская</vt:lpstr>
      <vt:lpstr>10_Пользовательская</vt:lpstr>
      <vt:lpstr>11_Пользовательская</vt:lpstr>
      <vt:lpstr>12_Пользовательская</vt:lpstr>
      <vt:lpstr>13_Пользовательская</vt:lpstr>
      <vt:lpstr>Администрирование  сетевых подсистем </vt:lpstr>
      <vt:lpstr>Лабораторная 1 Подготовка лабораторного  стенда</vt:lpstr>
      <vt:lpstr>Подготовка</vt:lpstr>
      <vt:lpstr>Подготовка</vt:lpstr>
      <vt:lpstr>Подготовка</vt:lpstr>
      <vt:lpstr>Подготовка</vt:lpstr>
      <vt:lpstr>Подготовка</vt:lpstr>
      <vt:lpstr>Подготовка</vt:lpstr>
      <vt:lpstr>Подготовка</vt:lpstr>
      <vt:lpstr>Подготовка</vt:lpstr>
      <vt:lpstr>Подготовка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Лабораторная 1 Подготовка лабораторного  стенда</vt:lpstr>
      <vt:lpstr>Спасибо!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 сетевых подсистем </dc:title>
  <dc:creator/>
  <cp:lastModifiedBy>Pewberry</cp:lastModifiedBy>
  <cp:revision>2</cp:revision>
  <dcterms:created xsi:type="dcterms:W3CDTF">2025-09-09T15:36:52Z</dcterms:created>
  <dcterms:modified xsi:type="dcterms:W3CDTF">2025-09-09T15:36:52Z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B6374352972CCFBB154DBC68DB81510B_42</vt:lpwstr>
  </property>
  <property fmtid="{D5CDD505-2E9C-101B-9397-08002B2CF9AE}" pid="5" name="KSOProductBuildVer">
    <vt:lpwstr>1033-6.13.1.8710</vt:lpwstr>
  </property>
</Properties>
</file>