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8" r:id="rId7"/>
    <p:sldMasterId id="2147483732" r:id="rId8"/>
    <p:sldMasterId id="2147483746" r:id="rId9"/>
    <p:sldMasterId id="2147483760" r:id="rId10"/>
    <p:sldMasterId id="2147483774" r:id="rId11"/>
    <p:sldMasterId id="2147483788" r:id="rId12"/>
    <p:sldMasterId id="2147483802" r:id="rId13"/>
    <p:sldMasterId id="2147483816" r:id="rId14"/>
    <p:sldMasterId id="2147483830" r:id="rId15"/>
    <p:sldMasterId id="2147483844" r:id="rId16"/>
    <p:sldMasterId id="2147483858" r:id="rId17"/>
    <p:sldMasterId id="2147483872" r:id="rId18"/>
    <p:sldMasterId id="2147483886" r:id="rId19"/>
    <p:sldMasterId id="2147483900" r:id="rId20"/>
    <p:sldMasterId id="2147483914" r:id="rId21"/>
    <p:sldMasterId id="2147483928" r:id="rId22"/>
    <p:sldMasterId id="2147483942" r:id="rId23"/>
    <p:sldMasterId id="2147483956" r:id="rId24"/>
    <p:sldMasterId id="2147483970" r:id="rId25"/>
    <p:sldMasterId id="2147483984" r:id="rId26"/>
    <p:sldMasterId id="2147483998" r:id="rId27"/>
    <p:sldMasterId id="2147484012" r:id="rId28"/>
    <p:sldMasterId id="2147484026" r:id="rId29"/>
    <p:sldMasterId id="2147484040" r:id="rId30"/>
  </p:sldMasterIdLst>
  <p:notesMasterIdLst>
    <p:notesMasterId r:id="rId32"/>
  </p:notesMasterIdLst>
  <p:handoutMasterIdLst>
    <p:handoutMasterId r:id="rId64"/>
  </p:handoutMasterIdLst>
  <p:sldIdLst>
    <p:sldId id="295" r:id="rId31"/>
    <p:sldId id="296" r:id="rId33"/>
    <p:sldId id="316" r:id="rId34"/>
    <p:sldId id="326" r:id="rId35"/>
    <p:sldId id="327" r:id="rId36"/>
    <p:sldId id="328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25" r:id="rId62"/>
    <p:sldId id="307" r:id="rId6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682"/>
  </p:normalViewPr>
  <p:slideViewPr>
    <p:cSldViewPr snapToGrid="0" showGuides="1">
      <p:cViewPr>
        <p:scale>
          <a:sx n="100" d="100"/>
          <a:sy n="100" d="100"/>
        </p:scale>
        <p:origin x="110" y="-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0" Type="http://schemas.openxmlformats.org/officeDocument/2006/relationships/customXml" Target="../customXml/item3.xml"/><Relationship Id="rId7" Type="http://schemas.openxmlformats.org/officeDocument/2006/relationships/slideMaster" Target="slideMasters/slideMaster6.xml"/><Relationship Id="rId69" Type="http://schemas.openxmlformats.org/officeDocument/2006/relationships/customXml" Target="../customXml/item2.xml"/><Relationship Id="rId68" Type="http://schemas.openxmlformats.org/officeDocument/2006/relationships/customXml" Target="../customXml/item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32.xml"/><Relationship Id="rId62" Type="http://schemas.openxmlformats.org/officeDocument/2006/relationships/slide" Target="slides/slide31.xml"/><Relationship Id="rId61" Type="http://schemas.openxmlformats.org/officeDocument/2006/relationships/slide" Target="slides/slide30.xml"/><Relationship Id="rId60" Type="http://schemas.openxmlformats.org/officeDocument/2006/relationships/slide" Target="slides/slide2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28.xml"/><Relationship Id="rId58" Type="http://schemas.openxmlformats.org/officeDocument/2006/relationships/slide" Target="slides/slide27.xml"/><Relationship Id="rId57" Type="http://schemas.openxmlformats.org/officeDocument/2006/relationships/slide" Target="slides/slide26.xml"/><Relationship Id="rId56" Type="http://schemas.openxmlformats.org/officeDocument/2006/relationships/slide" Target="slides/slide25.xml"/><Relationship Id="rId55" Type="http://schemas.openxmlformats.org/officeDocument/2006/relationships/slide" Target="slides/slide24.xml"/><Relationship Id="rId54" Type="http://schemas.openxmlformats.org/officeDocument/2006/relationships/slide" Target="slides/slide23.xml"/><Relationship Id="rId53" Type="http://schemas.openxmlformats.org/officeDocument/2006/relationships/slide" Target="slides/slide22.xml"/><Relationship Id="rId52" Type="http://schemas.openxmlformats.org/officeDocument/2006/relationships/slide" Target="slides/slide21.xml"/><Relationship Id="rId51" Type="http://schemas.openxmlformats.org/officeDocument/2006/relationships/slide" Target="slides/slide20.xml"/><Relationship Id="rId50" Type="http://schemas.openxmlformats.org/officeDocument/2006/relationships/slide" Target="slides/slide1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18.xml"/><Relationship Id="rId48" Type="http://schemas.openxmlformats.org/officeDocument/2006/relationships/slide" Target="slides/slide17.xml"/><Relationship Id="rId47" Type="http://schemas.openxmlformats.org/officeDocument/2006/relationships/slide" Target="slides/slide16.xml"/><Relationship Id="rId46" Type="http://schemas.openxmlformats.org/officeDocument/2006/relationships/slide" Target="slides/slide15.xml"/><Relationship Id="rId45" Type="http://schemas.openxmlformats.org/officeDocument/2006/relationships/slide" Target="slides/slide14.xml"/><Relationship Id="rId44" Type="http://schemas.openxmlformats.org/officeDocument/2006/relationships/slide" Target="slides/slide13.xml"/><Relationship Id="rId43" Type="http://schemas.openxmlformats.org/officeDocument/2006/relationships/slide" Target="slides/slide12.xml"/><Relationship Id="rId42" Type="http://schemas.openxmlformats.org/officeDocument/2006/relationships/slide" Target="slides/slide11.xml"/><Relationship Id="rId41" Type="http://schemas.openxmlformats.org/officeDocument/2006/relationships/slide" Target="slides/slide10.xml"/><Relationship Id="rId40" Type="http://schemas.openxmlformats.org/officeDocument/2006/relationships/slide" Target="slides/slide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8.xml"/><Relationship Id="rId38" Type="http://schemas.openxmlformats.org/officeDocument/2006/relationships/slide" Target="slides/slide7.xml"/><Relationship Id="rId37" Type="http://schemas.openxmlformats.org/officeDocument/2006/relationships/slide" Target="slides/slide6.xml"/><Relationship Id="rId36" Type="http://schemas.openxmlformats.org/officeDocument/2006/relationships/slide" Target="slides/slide5.xml"/><Relationship Id="rId35" Type="http://schemas.openxmlformats.org/officeDocument/2006/relationships/slide" Target="slides/slide4.xml"/><Relationship Id="rId34" Type="http://schemas.openxmlformats.org/officeDocument/2006/relationships/slide" Target="slides/slide3.xml"/><Relationship Id="rId33" Type="http://schemas.openxmlformats.org/officeDocument/2006/relationships/slide" Target="slides/slide2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Заполнитель даты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02A5B2-8064-4382-9E31-9E46E0F5B2C3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Заполнитель нижне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Заполнитель даты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00EB3D-2307-4317-8A1D-B47FA45245F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Заполнитель образ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Образец текста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7.xml"/></Relationships>
</file>

<file path=ppt/slideLayouts/_rels/slideLayout2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8.xml"/></Relationships>
</file>

<file path=ppt/slideLayouts/_rels/slideLayout2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9.xml"/></Relationships>
</file>

<file path=ppt/slideLayouts/_rels/slideLayout23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2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2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0.xml"/></Relationships>
</file>

<file path=ppt/slideLayouts/_rels/slideLayout24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1.xml"/></Relationships>
</file>

<file path=ppt/slideLayouts/_rels/slideLayout26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1.xml"/></Relationships>
</file>

<file path=ppt/slideLayouts/_rels/slideLayout2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2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26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1.xml"/></Relationships>
</file>

<file path=ppt/slideLayouts/_rels/slideLayout2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7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2.xml"/></Relationships>
</file>

<file path=ppt/slideLayouts/_rels/slideLayout2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2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27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2.xml"/></Relationships>
</file>

<file path=ppt/slideLayouts/_rels/slideLayout2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2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2.xml"/></Relationships>
</file>

<file path=ppt/slideLayouts/_rels/slideLayout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2.xml"/></Relationships>
</file>

<file path=ppt/slideLayouts/_rels/slideLayout2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3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3.xml"/></Relationships>
</file>

<file path=ppt/slideLayouts/_rels/slideLayout29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30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30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30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4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4.xml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3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3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3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5.xml"/></Relationships>
</file>

<file path=ppt/slideLayouts/_rels/slideLayout3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5.xml"/></Relationships>
</file>

<file path=ppt/slideLayouts/_rels/slideLayout3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5.xml"/></Relationships>
</file>

<file path=ppt/slideLayouts/_rels/slideLayout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3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3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3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6.xml"/></Relationships>
</file>

<file path=ppt/slideLayouts/_rels/slideLayout3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6.xml"/></Relationships>
</file>

<file path=ppt/slideLayouts/_rels/slideLayout3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6.xml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6.xm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6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6.xml"/></Relationships>
</file>

<file path=ppt/slideLayouts/_rels/slideLayout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6.xml"/></Relationships>
</file>

<file path=ppt/slideLayouts/_rels/slideLayout3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6.xml"/></Relationships>
</file>

<file path=ppt/slideLayouts/_rels/slideLayout3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3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3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3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3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7.xml"/></Relationships>
</file>

<file path=ppt/slideLayouts/_rels/slideLayout3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7.xml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7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7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7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7.xml"/></Relationships>
</file>

<file path=ppt/slideLayouts/_rels/slideLayout3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3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8.xml"/></Relationships>
</file>

<file path=ppt/slideLayouts/_rels/slideLayout35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8.xml"/></Relationships>
</file>

<file path=ppt/slideLayouts/_rels/slideLayout3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3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3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8.xml"/></Relationships>
</file>

<file path=ppt/slideLayouts/_rels/slideLayout3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8.xml"/></Relationships>
</file>

<file path=ppt/slideLayouts/_rels/slideLayout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8.xml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8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8.xml"/></Relationships>
</file>

<file path=ppt/slideLayouts/_rels/slideLayout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8.xml"/></Relationships>
</file>

<file path=ppt/slideLayouts/_rels/slideLayout3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9.xml"/></Relationships>
</file>

<file path=ppt/slideLayouts/_rels/slideLayout36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3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3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36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9.xml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9.xml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9.xml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9.xml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9.xml"/></Relationships>
</file>

<file path=ppt/slideLayouts/_rels/slideLayout3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9.xml"/></Relationships>
</file>

<file path=ppt/slideLayouts/_rels/slideLayout3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4" Type="http://schemas.openxmlformats.org/officeDocument/2006/relationships/theme" Target="../theme/theme10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11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3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4" Type="http://schemas.openxmlformats.org/officeDocument/2006/relationships/theme" Target="../theme/theme15.xml"/><Relationship Id="rId13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83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7.xml"/><Relationship Id="rId14" Type="http://schemas.openxmlformats.org/officeDocument/2006/relationships/theme" Target="../theme/theme16.xml"/><Relationship Id="rId13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9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0.xml"/><Relationship Id="rId14" Type="http://schemas.openxmlformats.org/officeDocument/2006/relationships/theme" Target="../theme/theme17.xml"/><Relationship Id="rId13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09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4" Type="http://schemas.openxmlformats.org/officeDocument/2006/relationships/theme" Target="../theme/theme18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36.xml"/><Relationship Id="rId14" Type="http://schemas.openxmlformats.org/officeDocument/2006/relationships/theme" Target="../theme/theme19.xml"/><Relationship Id="rId13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3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9.xml"/><Relationship Id="rId14" Type="http://schemas.openxmlformats.org/officeDocument/2006/relationships/theme" Target="../theme/theme20.xml"/><Relationship Id="rId13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8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64.xml"/><Relationship Id="rId3" Type="http://schemas.openxmlformats.org/officeDocument/2006/relationships/slideLayout" Target="../slideLayouts/slideLayout263.xml"/><Relationship Id="rId2" Type="http://schemas.openxmlformats.org/officeDocument/2006/relationships/slideLayout" Target="../slideLayouts/slideLayout262.xml"/><Relationship Id="rId14" Type="http://schemas.openxmlformats.org/officeDocument/2006/relationships/theme" Target="../theme/theme21.xml"/><Relationship Id="rId1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5.xml"/><Relationship Id="rId14" Type="http://schemas.openxmlformats.org/officeDocument/2006/relationships/theme" Target="../theme/theme22.xml"/><Relationship Id="rId13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74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4" Type="http://schemas.openxmlformats.org/officeDocument/2006/relationships/theme" Target="../theme/theme23.xml"/><Relationship Id="rId13" Type="http://schemas.openxmlformats.org/officeDocument/2006/relationships/slideLayout" Target="../slideLayouts/slideLayout299.xml"/><Relationship Id="rId12" Type="http://schemas.openxmlformats.org/officeDocument/2006/relationships/slideLayout" Target="../slideLayouts/slideLayout298.xml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8.xml"/><Relationship Id="rId8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304.xml"/><Relationship Id="rId4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301.xml"/><Relationship Id="rId14" Type="http://schemas.openxmlformats.org/officeDocument/2006/relationships/theme" Target="../theme/theme24.xml"/><Relationship Id="rId13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0.xml"/><Relationship Id="rId10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0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14.xml"/><Relationship Id="rId14" Type="http://schemas.openxmlformats.org/officeDocument/2006/relationships/theme" Target="../theme/theme25.xml"/><Relationship Id="rId13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13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4.xml"/><Relationship Id="rId8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27.xml"/><Relationship Id="rId14" Type="http://schemas.openxmlformats.org/officeDocument/2006/relationships/theme" Target="../theme/theme26.xml"/><Relationship Id="rId13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2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7.xml"/><Relationship Id="rId8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41.xml"/><Relationship Id="rId2" Type="http://schemas.openxmlformats.org/officeDocument/2006/relationships/slideLayout" Target="../slideLayouts/slideLayout340.xml"/><Relationship Id="rId14" Type="http://schemas.openxmlformats.org/officeDocument/2006/relationships/theme" Target="../theme/theme27.xml"/><Relationship Id="rId13" Type="http://schemas.openxmlformats.org/officeDocument/2006/relationships/slideLayout" Target="../slideLayouts/slideLayout351.xml"/><Relationship Id="rId12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39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0.xml"/><Relationship Id="rId8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3.xml"/><Relationship Id="rId14" Type="http://schemas.openxmlformats.org/officeDocument/2006/relationships/theme" Target="../theme/theme28.xml"/><Relationship Id="rId13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1.xml"/><Relationship Id="rId1" Type="http://schemas.openxmlformats.org/officeDocument/2006/relationships/slideLayout" Target="../slideLayouts/slideLayout352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3.xml"/><Relationship Id="rId8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0.xml"/><Relationship Id="rId5" Type="http://schemas.openxmlformats.org/officeDocument/2006/relationships/slideLayout" Target="../slideLayouts/slideLayout369.xml"/><Relationship Id="rId4" Type="http://schemas.openxmlformats.org/officeDocument/2006/relationships/slideLayout" Target="../slideLayouts/slideLayout368.xml"/><Relationship Id="rId3" Type="http://schemas.openxmlformats.org/officeDocument/2006/relationships/slideLayout" Target="../slideLayouts/slideLayout367.xml"/><Relationship Id="rId2" Type="http://schemas.openxmlformats.org/officeDocument/2006/relationships/slideLayout" Target="../slideLayouts/slideLayout366.xml"/><Relationship Id="rId14" Type="http://schemas.openxmlformats.org/officeDocument/2006/relationships/theme" Target="../theme/theme29.xml"/><Relationship Id="rId13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6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5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4" Type="http://schemas.openxmlformats.org/officeDocument/2006/relationships/theme" Target="../theme/theme7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4" Type="http://schemas.openxmlformats.org/officeDocument/2006/relationships/theme" Target="../theme/theme8.xml"/><Relationship Id="rId1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4" Type="http://schemas.openxmlformats.org/officeDocument/2006/relationships/theme" Target="../theme/theme9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3.xml"/><Relationship Id="rId3" Type="http://schemas.openxmlformats.org/officeDocument/2006/relationships/image" Target="../media/image36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6.xml"/><Relationship Id="rId3" Type="http://schemas.openxmlformats.org/officeDocument/2006/relationships/image" Target="../media/image37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9.xml"/><Relationship Id="rId3" Type="http://schemas.openxmlformats.org/officeDocument/2006/relationships/image" Target="../media/image38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52.xml"/><Relationship Id="rId3" Type="http://schemas.openxmlformats.org/officeDocument/2006/relationships/image" Target="../media/image3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65.xml"/><Relationship Id="rId3" Type="http://schemas.openxmlformats.org/officeDocument/2006/relationships/image" Target="../media/image3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78.xml"/><Relationship Id="rId3" Type="http://schemas.openxmlformats.org/officeDocument/2006/relationships/image" Target="../media/image40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91.xml"/><Relationship Id="rId3" Type="http://schemas.openxmlformats.org/officeDocument/2006/relationships/image" Target="../media/image41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04.xml"/><Relationship Id="rId3" Type="http://schemas.openxmlformats.org/officeDocument/2006/relationships/image" Target="../media/image4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17.xml"/><Relationship Id="rId3" Type="http://schemas.openxmlformats.org/officeDocument/2006/relationships/image" Target="../media/image43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30.xml"/><Relationship Id="rId3" Type="http://schemas.openxmlformats.org/officeDocument/2006/relationships/image" Target="../media/image44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43.xml"/><Relationship Id="rId3" Type="http://schemas.openxmlformats.org/officeDocument/2006/relationships/image" Target="../media/image45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56.xml"/><Relationship Id="rId3" Type="http://schemas.openxmlformats.org/officeDocument/2006/relationships/image" Target="../media/image46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69.xml"/><Relationship Id="rId3" Type="http://schemas.openxmlformats.org/officeDocument/2006/relationships/image" Target="../media/image47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2.xml"/><Relationship Id="rId3" Type="http://schemas.openxmlformats.org/officeDocument/2006/relationships/image" Target="../media/image48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95.xml"/><Relationship Id="rId3" Type="http://schemas.openxmlformats.org/officeDocument/2006/relationships/image" Target="../media/image4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308.xml"/><Relationship Id="rId3" Type="http://schemas.openxmlformats.org/officeDocument/2006/relationships/image" Target="../media/image50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21.xml"/><Relationship Id="rId3" Type="http://schemas.openxmlformats.org/officeDocument/2006/relationships/image" Target="../media/image51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334.xml"/><Relationship Id="rId3" Type="http://schemas.openxmlformats.org/officeDocument/2006/relationships/image" Target="../media/image5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47.xml"/><Relationship Id="rId3" Type="http://schemas.openxmlformats.org/officeDocument/2006/relationships/image" Target="../media/image5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360.xml"/><Relationship Id="rId3" Type="http://schemas.openxmlformats.org/officeDocument/2006/relationships/image" Target="../media/image53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2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373.xml"/><Relationship Id="rId3" Type="http://schemas.openxmlformats.org/officeDocument/2006/relationships/image" Target="../media/image54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30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8.xml"/><Relationship Id="rId3" Type="http://schemas.openxmlformats.org/officeDocument/2006/relationships/image" Target="../media/image31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1.xml"/><Relationship Id="rId3" Type="http://schemas.openxmlformats.org/officeDocument/2006/relationships/image" Target="../media/image3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4.xml"/><Relationship Id="rId3" Type="http://schemas.openxmlformats.org/officeDocument/2006/relationships/image" Target="../media/image33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7.xml"/><Relationship Id="rId3" Type="http://schemas.openxmlformats.org/officeDocument/2006/relationships/image" Target="../media/image34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0.xml"/><Relationship Id="rId3" Type="http://schemas.openxmlformats.org/officeDocument/2006/relationships/image" Target="../media/image35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3028950" y="914400"/>
            <a:ext cx="6231255" cy="3054350"/>
          </a:xfrm>
        </p:spPr>
        <p:txBody>
          <a:bodyPr rtlCol="0"/>
          <a:lstStyle/>
          <a:p>
            <a:pPr algn="dist" rtl="0"/>
            <a:r>
              <a:rPr lang="en-US" altLang="en-US" sz="4400" noProof="0"/>
              <a:t>Администрирование </a:t>
            </a:r>
            <a:br>
              <a:rPr lang="en-US" altLang="en-US" sz="4400" noProof="0"/>
            </a:br>
            <a:r>
              <a:rPr lang="en-US" altLang="en-US" sz="4400" noProof="0"/>
              <a:t>сетевых подсистем </a:t>
            </a:r>
            <a:endParaRPr lang="en-US" altLang="en-US" sz="4400" noProof="0"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rtlCol="0">
            <a:noAutofit/>
          </a:bodyPr>
          <a:lstStyle/>
          <a:p>
            <a:pPr rtl="0"/>
            <a:r>
              <a:rPr lang="ru-RU" altLang="en-US" noProof="0"/>
              <a:t>Студентка Чигладзе М.В.</a:t>
            </a:r>
            <a:endParaRPr lang="ru-RU" altLang="en-US" noProof="0"/>
          </a:p>
          <a:p>
            <a:pPr rtl="0"/>
            <a:r>
              <a:rPr lang="ru-RU" altLang="en-US" noProof="0"/>
              <a:t>Студ.билет: 1132239399</a:t>
            </a:r>
            <a:endParaRPr lang="ru-RU" alt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2.7. Не активно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9" name="Picture 9" descr="IMAGE 2025-09-10 14:43: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455" y="2914650"/>
            <a:ext cx="689419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2.8. Перезапустила нетворк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0" name="Picture 10" descr="IMAGE 2025-09-10 14:44: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3100070"/>
            <a:ext cx="5485765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2.9. Заменяем строку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1" name="Picture 11" descr="IMAGE 2025-09-10 14:44: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380" y="1785938"/>
            <a:ext cx="611251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2.10. Вносим изменения в настройки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2" name="Picture 12" descr="IMAGE 2025-09-10 14:45: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1790700"/>
            <a:ext cx="50863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2.11. Команда лсоф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4" name="Picture 13" descr="IMAGE 2025-09-10 14:46: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1790700"/>
            <a:ext cx="508635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 при наличии фильтрации DNS-запросов маршрутизаторами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3.1. Перенаправление днс запросов 1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4" name="Picture 14" descr="IMAGE 2025-09-10 14:46: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618" y="3016568"/>
            <a:ext cx="3977005" cy="26244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 при наличии фильтрации DNS-запросов маршрутизаторами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3.2. Перенаправление днс запросов 2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5" name="Picture 15" descr="IMAGE 2025-09-10 14:46: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145155"/>
            <a:ext cx="430784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 при наличии фильтрации DNS-запросов маршрутизаторами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3.3. Перенаправление днс запросов 3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6" name="Picture 16" descr="IMAGE 2025-09-10 14:46: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85" y="1632585"/>
            <a:ext cx="3001645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4.1. Скопируйте шаблон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7" name="Picture 17" descr="IMAGE 2025-09-10 14:47: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3212465"/>
            <a:ext cx="6374765" cy="10928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4.2 Включите файл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8" name="Picture 18" descr="IMAGE 2025-09-10 14:47: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93" y="1644968"/>
            <a:ext cx="611568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/>
          <a:p>
            <a:pPr algn="l" rtl="0">
              <a:lnSpc>
                <a:spcPct val="100000"/>
              </a:lnSpc>
            </a:pPr>
            <a:r>
              <a:rPr lang="ru-RU" altLang="en-US" noProof="0"/>
              <a:t>Лабораторная 2</a:t>
            </a:r>
            <a:br>
              <a:rPr lang="ru-RU" altLang="en-US" noProof="0"/>
            </a:br>
            <a:r>
              <a:rPr lang="en-US" altLang="en-US" sz="3200" noProof="0"/>
              <a:t>Настройка</a:t>
            </a:r>
            <a:br>
              <a:rPr lang="en-US" altLang="en-US" sz="3200" noProof="0"/>
            </a:br>
            <a:r>
              <a:rPr lang="en-US" altLang="en-US" sz="3200" noProof="0"/>
              <a:t>DNS-сервера</a:t>
            </a:r>
            <a:endParaRPr lang="en-US" altLang="en-US" sz="3200" noProof="0"/>
          </a:p>
        </p:txBody>
      </p:sp>
      <p:sp>
        <p:nvSpPr>
          <p:cNvPr id="5" name="Заполнитель содержимого 4"/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n-US" sz="2000" noProof="0"/>
              <a:t>Цели</a:t>
            </a:r>
            <a:r>
              <a:rPr lang="ru-RU" altLang="en-US" sz="2000" noProof="0"/>
              <a:t> </a:t>
            </a:r>
            <a:r>
              <a:rPr lang="en-US" altLang="en-US" sz="2000" noProof="0"/>
              <a:t>работы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Приобретение практических навыков по установке и конфигурированию DNS-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сервера, усвоение принципов работы системы доменных имён.</a:t>
            </a:r>
            <a:endParaRPr lang="en-US" altLang="en-US" sz="2000" noProof="0"/>
          </a:p>
        </p:txBody>
      </p:sp>
      <p:sp>
        <p:nvSpPr>
          <p:cNvPr id="3" name="Заполнитель номера слайда 2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4.4. Создаем подкаталоги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1" name="Picture 21" descr="IMAGE 2025-09-10 14:47: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126740"/>
            <a:ext cx="551688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4.5. Скопируйте шаблон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2" name="Picture 22" descr="IMAGE 2025-09-10 14:47: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10" y="2294890"/>
            <a:ext cx="6817995" cy="8407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4.6. Измените файл 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3" name="Picture 23" descr="IMAGE 2025-09-10 14:48: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70" y="1798320"/>
            <a:ext cx="6112510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4.7. Скопируйте шаблон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4" name="Picture 24" descr="IMAGE 2025-09-10 14:48: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90" y="3429000"/>
            <a:ext cx="611251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4.8. Изменяю файл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5" name="Picture 25" descr="IMAGE 2025-09-10 14:48: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68" y="1717040"/>
            <a:ext cx="6109335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4.9. Исправить права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6" name="Picture 26" descr="IMAGE 2025-09-10 14:49: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928" y="2652078"/>
            <a:ext cx="6110605" cy="7766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первичного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4.10. Метки безопасности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8" name="Picture 28" descr="IMAGE 2025-09-10 14:50: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15" y="1829435"/>
            <a:ext cx="6112510" cy="3199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Анализ работы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5.1. Утилиты диг 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29" name="Picture 29" descr="IMAGE 2025-09-10 14:50: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2060893"/>
            <a:ext cx="4676140" cy="2736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6.1. Создаем каталог днс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30" name="Picture 30" descr="IMAGE 2025-09-10 14:51: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560" y="2425700"/>
            <a:ext cx="5271770" cy="30848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6.2. Создаем исполняем файл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31" name="Picture 31" descr="IMAGE 2025-09-10 14:51: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35" y="2452370"/>
            <a:ext cx="4354830" cy="3024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Установка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1.1. Режим суперпользователя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8" name="Picture 1" descr="IMAGE 2025-09-10 14:40: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1873250"/>
            <a:ext cx="522732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6.3. Добавляем в файл вагрантвайл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32" name="Picture 32" descr="IMAGE 2025-09-10 14:52: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48" y="2652395"/>
            <a:ext cx="3918585" cy="35801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/>
          <a:p>
            <a:pPr algn="l" rtl="0">
              <a:lnSpc>
                <a:spcPct val="100000"/>
              </a:lnSpc>
            </a:pPr>
            <a:r>
              <a:rPr lang="ru-RU" altLang="en-US" noProof="0">
                <a:sym typeface="+mn-ea"/>
              </a:rPr>
              <a:t>Лабораторная 2</a:t>
            </a:r>
            <a:br>
              <a:rPr lang="ru-RU" altLang="en-US" noProof="0">
                <a:sym typeface="+mn-ea"/>
              </a:rPr>
            </a:br>
            <a:r>
              <a:rPr lang="en-US" altLang="en-US" noProof="0">
                <a:sym typeface="+mn-ea"/>
              </a:rPr>
              <a:t>Настройка</a:t>
            </a:r>
            <a:br>
              <a:rPr lang="en-US" altLang="en-US" noProof="0">
                <a:sym typeface="+mn-ea"/>
              </a:rPr>
            </a:br>
            <a:r>
              <a:rPr lang="en-US" altLang="en-US" noProof="0">
                <a:sym typeface="+mn-ea"/>
              </a:rPr>
              <a:t>DNS-сервера</a:t>
            </a:r>
            <a:endParaRPr lang="ru-RU" altLang="en-US" sz="3200" noProof="0"/>
          </a:p>
        </p:txBody>
      </p:sp>
      <p:sp>
        <p:nvSpPr>
          <p:cNvPr id="5" name="Заполнитель содержимого 4"/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n-US" sz="2000" noProof="0"/>
              <a:t>Вывод: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В ходе выполнения лабораторной работы были приобретены практические навыки установки и конфигурированию DNS-сервера, усвоение принципов работы системы доменных имён.</a:t>
            </a:r>
            <a:endParaRPr lang="en-US" altLang="en-US" sz="2000" noProof="0"/>
          </a:p>
        </p:txBody>
      </p:sp>
      <p:sp>
        <p:nvSpPr>
          <p:cNvPr id="3" name="Заполнитель номера слайда 2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709420"/>
            <a:ext cx="4846320" cy="3950970"/>
          </a:xfrm>
        </p:spPr>
        <p:txBody>
          <a:bodyPr rtlCol="0"/>
          <a:lstStyle/>
          <a:p>
            <a:pPr rtl="0"/>
            <a:r>
              <a:rPr lang="en-US" noProof="0"/>
              <a:t>Спасибо!</a:t>
            </a:r>
            <a:endParaRPr lang="en-US" noProof="0"/>
          </a:p>
        </p:txBody>
      </p:sp>
      <p:sp>
        <p:nvSpPr>
          <p:cNvPr id="3" name="Замещающий текст 2"/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rtlCol="0"/>
          <a:lstStyle/>
          <a:p>
            <a:pPr rtl="0"/>
            <a:r>
              <a:rPr lang="en-US" altLang="en-US" noProof="0"/>
              <a:t>Студент: Чигладзе Майя Владиславовна</a:t>
            </a:r>
            <a:endParaRPr lang="en-US" altLang="en-US" noProof="0"/>
          </a:p>
          <a:p>
            <a:pPr rtl="0"/>
            <a:r>
              <a:rPr lang="en-US" altLang="en-US" noProof="0"/>
              <a:t>Студ. билет </a:t>
            </a:r>
            <a:r>
              <a:rPr lang="en-US" altLang="en-US" noProof="0"/>
              <a:t>№</a:t>
            </a:r>
            <a:r>
              <a:rPr lang="en-US" altLang="en-US" noProof="0"/>
              <a:t> 1132239399</a:t>
            </a:r>
            <a:endParaRPr lang="en-US" altLang="en-US" noProof="0"/>
          </a:p>
          <a:p>
            <a:pPr rtl="0"/>
            <a:r>
              <a:rPr lang="en-US" altLang="en-US" noProof="0"/>
              <a:t>Группа: НПИбд-02-23</a:t>
            </a:r>
            <a:endParaRPr lang="en-US" altLang="en-U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Установка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1.2. Установите бинд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6" name="Picture 2" descr="IMAGE 2025-09-10 14:40: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33" y="2045018"/>
            <a:ext cx="4747895" cy="2767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Установка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016760"/>
            <a:ext cx="4709160" cy="3589020"/>
          </a:xfrm>
        </p:spPr>
        <p:txBody>
          <a:bodyPr rtlCol="0">
            <a:noAutofit/>
          </a:bodyPr>
          <a:lstStyle/>
          <a:p>
            <a:pPr rtl="0"/>
            <a:r>
              <a:rPr lang="en-US" altLang="en-US" sz="1000" noProof="0" dirty="0"/>
              <a:t>Рис. 1.3. Упражнения с помощью утилиты</a:t>
            </a:r>
            <a:endParaRPr lang="en-US" altLang="en-US" sz="1000" noProof="0" dirty="0"/>
          </a:p>
          <a:p>
            <a:pPr marL="0" indent="0" algn="ctr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Анализ: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1.  &lt;&lt;&gt;&gt; DiG 9.18.33 &lt;&lt;&gt;&gt; www.yandex.ru:  Версия dig и запрошенный домен.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2.  ;; Got answer:: Успешный ответ.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3.  ;; -&gt;&gt;HEADER&lt;&lt;- opcode: QUERY, status: NOERROR, id: 3741; flags: qr rd ra; ...:  Заголовок DNS-ответа: запрос типа QUERY, без ошибок (NOERROR), и флаги (ответ, рекурсия запрошена/доступна).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4.  ;; QUESTION SECTION::  Секция вопроса: запрашиваем A запись для www.yandex.ru.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5.  ;www.yandex.ru. IN A:  Конкретный вопрос: A запись для  www.yandex.ru.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6.  ;; ANSWER SECTION:: Секция ответа: содержит найденные IP-адреса.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7.  www.yandex.ru. 388 IN A 5.255.255.77 (и еще 2 строки с разными IP):  www.yandex.ru имеет IPv4 адрес 5.255.255.77 (и еще 2 других). TTL - 388 секунд.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8.  ;; Query time: 16 msec: Время запроса: 16 миллисекунд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9.  ;; SERVER: 192.168.0.1#53 (UDP): Использован DNS-сервер 192.168.0.1 по UDP.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10. ;; WHEN: Tue Sep 09 16:57:56 UTC 2025: Время запроса.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11. ;; MSG SIZE rcvd: 90: Размер полученного ответа: 90 байт.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  <a:p>
            <a:pPr marL="0" indent="0" algn="l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sz="1000">
                <a:solidFill>
                  <a:srgbClr val="000000"/>
                </a:solidFill>
                <a:latin typeface="Times New Roman" panose="02020603050405020304"/>
                <a:ea typeface="helvetica"/>
                <a:sym typeface="+mn-ea"/>
              </a:rPr>
              <a:t>В итоге:  dig запросил IP-адреса для www.yandex.ru, получил три разных IP-адреса от DNS-сервера 192.168.0.1 за 16 мс.</a:t>
            </a:r>
            <a:endParaRPr sz="1000">
              <a:solidFill>
                <a:srgbClr val="000000"/>
              </a:solidFill>
              <a:latin typeface="Times New Roman" panose="02020603050405020304"/>
              <a:ea typeface="helvetica"/>
              <a:sym typeface="+mn-ea"/>
            </a:endParaRPr>
          </a:p>
          <a:p>
            <a:pPr rtl="0"/>
            <a:endParaRPr lang="en-US" altLang="en-US" sz="1000" noProof="0" dirty="0">
              <a:solidFill>
                <a:srgbClr val="000000"/>
              </a:solidFill>
              <a:latin typeface="Times New Roman" panose="02020603050405020304"/>
              <a:ea typeface="helvetica"/>
              <a:sym typeface="+mn-ea"/>
            </a:endParaRPr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7" name="Picture 3" descr="IMAGE 2025-09-10 14:41: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70" y="2264093"/>
            <a:ext cx="3050540" cy="2329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2.2. Запустить днс сервер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6" name="Picture 4" descr="IMAGE 2025-09-10 14:41: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03" y="3152775"/>
            <a:ext cx="5126355" cy="943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2.3. Запуск днс сервера при автозапуске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4" name="Picture 5" descr="IMAGE 2025-09-10 14:41: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45" y="3429000"/>
            <a:ext cx="48514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098665" y="4915535"/>
            <a:ext cx="3860800" cy="772795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2.4. Выполнение команд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6" name="Picture 6" descr="IMAGE 2025-09-10 14:42: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1943100"/>
            <a:ext cx="3429000" cy="29718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92810" y="2294890"/>
            <a:ext cx="5686425" cy="418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ctr" defTabSz="2667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sz="1000">
              <a:solidFill>
                <a:srgbClr val="000000"/>
              </a:solidFill>
              <a:latin typeface="Times New Roman" panose="02020603050405020304"/>
              <a:ea typeface="helvetic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en-US" noProof="0" dirty="0"/>
              <a:t>Конфигурирование кэширующего DNS-сервера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547360" y="4906645"/>
            <a:ext cx="5523865" cy="699135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2.6. Сделала днс сервер по умолчанию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8" name="Picture 8" descr="IMAGE 2025-09-10 14:43: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40" y="2145030"/>
            <a:ext cx="5798820" cy="26765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15035" y="2472690"/>
            <a:ext cx="3861435" cy="15557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600">
                <a:solidFill>
                  <a:srgbClr val="000000"/>
                </a:solidFill>
                <a:latin typeface="Times New Roman" panose="02020603050405020304"/>
                <a:ea typeface="helvetica"/>
              </a:rPr>
              <a:t>Оба запроса успешно разрешили имя www.yandex.ru. Однако, использование локального DNS-сервера (127.0.0.1) заняло значительно больше времени, чем использование DNS-сервера, настроенного по умолчанию (роутера). Это может указывать на проблемы с производительностью локального DNS-сервера, отсутствием записи в кэше, или на его более медленное соединение с другими DNS-серверами. Поддержка EDNS COOKIE свидетельствует о более продвинутой настройке и безопасности локального сервера.</a:t>
            </a:r>
            <a:endParaRPr sz="1600">
              <a:solidFill>
                <a:srgbClr val="000000"/>
              </a:solidFill>
              <a:latin typeface="Times New Roman" panose="02020603050405020304"/>
              <a:ea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ma:contentTypeName="Document" ma:contentTypeDescription="Create a new document." ct:_="" ma:contentTypeScope="" ma:_="" ma:contentTypeID="0x01010079F111ED35F8CC479449609E8A0923A6" ma:contentTypeVersion="29" ma:versionID="6a914531ae0f23be31da2eba1f3b42a9">
  <xsd:schema xmlns:p="http://schemas.microsoft.com/office/2006/metadata/properties" xmlns:ns1="http://schemas.microsoft.com/sharepoint/v3" xmlns:ns2="71af3243-3dd4-4a8d-8c0d-dd76da1f02a5" xmlns:ns3="16c05727-aa75-4e4a-9b5f-8a80a1165891" xmlns:ns4="230e9df3-be65-4c73-a93b-d1236ebd677e" xmlns:xs="http://www.w3.org/2001/XMLSchema" xmlns:xsd="http://www.w3.org/2001/XMLSchema" ma:fieldsID="ae00154c9e66547f022c4923f88826d6" ns1:_="" ns3:_="" ma:root="true" ns2:_="" ns4:_="" targetNamespace="http://schemas.microsoft.com/office/2006/metadata/properties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ma:index="20" ma:displayName="Unified Compliance Policy Properties" name="_ip_UnifiedCompliancePolicyProperties" ma:internalName="_ip_UnifiedCompliancePolicyProperties" ma:hidden="true" ma:readOnly="false" nillable="true">
      <xsd:simpleType>
        <xsd:restriction base="dms:Note"/>
      </xsd:simpleType>
    </xsd:element>
    <xsd:element ma:index="21" ma:displayName="Unified Compliance Policy UI Action" name="_ip_UnifiedCompliancePolicyUIAction" ma:internalName="_ip_UnifiedCompliancePolicyUIAction" ma:hidden="true" ma:readOnly="false" nillable="true">
      <xsd:simpleType>
        <xsd:restriction base="dms:Text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71af3243-3dd4-4a8d-8c0d-dd76da1f02a5">
    <xsd:import namespace="http://schemas.microsoft.com/office/2006/documentManagement/types"/>
    <xsd:import namespace="http://schemas.microsoft.com/office/infopath/2007/PartnerControls"/>
    <xsd:element ma:index="2" ma:format="Dropdown" ma:displayName="Status" ma:default="Not started" name="Status" ma:internalName="Status" ma:hidden="true" ma:readOnly="false" nillable="tru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index="3" ma:format="Image" ma:displayName="Image" name="Image" ma:internalName="Image" ma:hidden="true" ma:readOnly="false" nillable="true">
      <xsd:complexType>
        <xsd:complexContent>
          <xsd:extension base="dms:URL">
            <xsd:sequence>
              <xsd:element type="dms:ValidUrl" name="Url" minOccurs="0" nillable="true"/>
              <xsd:element type="xsd:string" name="Description" nillable="true"/>
            </xsd:sequence>
          </xsd:extension>
        </xsd:complexContent>
      </xsd:complexType>
    </xsd:element>
    <xsd:element ma:index="8" ma:displayName="MediaServiceMetadata" name="MediaServiceMetadata" ma:internalName="MediaServiceMetadata" ma:hidden="true" ma:readOnly="true" nillable="true">
      <xsd:simpleType>
        <xsd:restriction base="dms:Note"/>
      </xsd:simpleType>
    </xsd:element>
    <xsd:element ma:index="9" ma:displayName="MediaServiceFastMetadata" name="MediaServiceFastMetadata" ma:internalName="MediaServiceFastMetadata" ma:hidden="true" ma:readOnly="true" nillable="true">
      <xsd:simpleType>
        <xsd:restriction base="dms:Note"/>
      </xsd:simpleType>
    </xsd:element>
    <xsd:element ma:index="10" ma:displayName="MediaServiceOCR" name="MediaServiceOCR" ma:internalName="MediaServiceOCR" ma:hidden="true" ma:readOnly="true" nillable="true">
      <xsd:simpleType>
        <xsd:restriction base="dms:Note"/>
      </xsd:simpleType>
    </xsd:element>
    <xsd:element ma:index="11" ma:displayName="MediaServiceAutoTags" name="MediaServiceAutoTags" ma:internalName="MediaServiceAutoTags" ma:hidden="true" ma:readOnly="true" nillable="true">
      <xsd:simpleType>
        <xsd:restriction base="dms:Text"/>
      </xsd:simpleType>
    </xsd:element>
    <xsd:element ma:index="12" ma:displayName="MediaServiceEventHashCode" name="MediaServiceEventHashCode" ma:internalName="MediaServiceEventHashCode" ma:hidden="true" ma:readOnly="true" nillable="true">
      <xsd:simpleType>
        <xsd:restriction base="dms:Text"/>
      </xsd:simpleType>
    </xsd:element>
    <xsd:element ma:index="13" ma:displayName="MediaServiceGenerationTime" name="MediaServiceGenerationTime" ma:internalName="MediaServiceGenerationTime" ma:hidden="true" ma:readOnly="true" nillable="true">
      <xsd:simpleType>
        <xsd:restriction base="dms:Text"/>
      </xsd:simpleType>
    </xsd:element>
    <xsd:element ma:index="16" ma:displayName="MediaServiceAutoKeyPoints" name="MediaServiceAutoKeyPoints" ma:internalName="MediaServiceAutoKeyPoints" ma:hidden="true" ma:readOnly="true" nillable="true">
      <xsd:simpleType>
        <xsd:restriction base="dms:Note"/>
      </xsd:simpleType>
    </xsd:element>
    <xsd:element ma:index="17" ma:displayName="KeyPoints" name="MediaServiceKeyPoints" ma:internalName="MediaServiceKeyPoints" ma:hidden="true" ma:readOnly="false" nillable="true">
      <xsd:simpleType>
        <xsd:restriction base="dms:Note"/>
      </xsd:simpleType>
    </xsd:element>
    <xsd:element ma:index="18" ma:displayName="MediaServiceDateTaken" name="MediaServiceDateTaken" ma:internalName="MediaServiceDateTaken" ma:hidden="true" ma:readOnly="true" nillable="true">
      <xsd:simpleType>
        <xsd:restriction base="dms:Text"/>
      </xsd:simpleType>
    </xsd:element>
    <xsd:element ma:fieldId="{5cf76f15-5ced-4ddc-b409-7134ff3c332f}" ma:sspId="e385fb40-52d4-4fae-9c5b-3e8ff8a5878e" ma:isKeyword="false" ma:taxonomyMulti="true" ma:index="25" ma:taxonomy="true" ma:termSetId="09814cd3-568e-fe90-9814-8d621ff8fb84" ma:taxonomyFieldName="MediaServiceImageTags" ma:displayName="Image Tags" name="ImageTagsTaxHTField" ma:internalName="ImageTagsTaxHTField" ma:anchorId="fba54fb3-c3e1-fe81-a776-ca4b69148c4d" ma:readOnly="false" nillable="true" ma:open="true">
      <xsd:complexType>
        <xsd:sequence>
          <xsd:element ref="pc:Terms" maxOccurs="1" minOccurs="0"/>
        </xsd:sequence>
      </xsd:complexType>
    </xsd:element>
    <xsd:element ma:index="26" ma:displayName="Location" name="MediaServiceLocation" ma:internalName="MediaServiceLocation" ma:hidden="true" ma:readOnly="true" nillable="true">
      <xsd:simpleType>
        <xsd:restriction base="dms:Text"/>
      </xsd:simpleType>
    </xsd:element>
    <xsd:element ma:index="27" ma:displayName="MediaLengthInSeconds" name="MediaLengthInSeconds" ma:internalName="MediaLengthInSeconds" ma:hidden="true" ma:readOnly="true" nillable="true">
      <xsd:simpleType>
        <xsd:restriction base="dms:Unknown"/>
      </xsd:simpleType>
    </xsd:element>
    <xsd:element ma:index="28" ma:format="Dropdown" ma:displayName="Background" ma:default="0" name="Background" ma:internalName="Background" ma:hidden="true" ma:readOnly="false" nillable="true">
      <xsd:simpleType>
        <xsd:restriction base="dms:Boolean"/>
      </xsd:simpleType>
    </xsd:element>
    <xsd:element ma:index="29" ma:displayName="MediaServiceSearchProperties" name="MediaServiceSearchProperties" ma:internalName="MediaServiceSearchProperties" ma:hidden="true" ma:readOnly="true" nillable="true">
      <xsd:simpleType>
        <xsd:restriction base="dms:Note"/>
      </xsd:simpleType>
    </xsd:element>
    <xsd:element ma:index="30" ma:displayName="MediaServiceDocTags" name="MediaServiceDocTags" ma:internalName="MediaServiceDocTags" ma:hidden="true" ma:readOnly="true" nillable="true">
      <xsd:simpleType>
        <xsd:restriction base="dms:Note"/>
      </xsd:simpleType>
    </xsd:element>
    <xsd:element ma:indexed="true" ma:index="31" ma:displayName="MediaServiceObjectDetectorVersions" name="MediaServiceObjectDetectorVersions" ma:description="" ma:internalName="MediaServiceObjectDetectorVersions" ma:hidden="true" ma:readOnly="true" nillable="true">
      <xsd:simpleType>
        <xsd:restriction base="dms:Text"/>
      </xsd:simpleType>
    </xsd:element>
    <xsd:element ma:index="32" ma:displayName="MediaServiceSystemTags" name="MediaServiceSystemTags" ma:internalName="MediaServiceSystemTags" ma:hidden="true" ma:readOnly="true" nillable="true">
      <xsd:simpleType>
        <xsd:restriction base="dms:Note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16c05727-aa75-4e4a-9b5f-8a80a1165891">
    <xsd:import namespace="http://schemas.microsoft.com/office/2006/documentManagement/types"/>
    <xsd:import namespace="http://schemas.microsoft.com/office/infopath/2007/PartnerControls"/>
    <xsd:element ma:index="14" ma:displayName="Shared With" name="SharedWithUsers" ma:internalName="SharedWithUsers" ma:hidden="true" ma:readOnly="true" nillable="true">
      <xsd:complexType>
        <xsd:complexContent>
          <xsd:extension base="dms:UserMulti">
            <xsd:sequence>
              <xsd:element name="UserInfo" maxOccurs="unbounded" minOccurs="0">
                <xsd:complexType>
                  <xsd:sequence>
                    <xsd:element type="xsd:string" name="DisplayName" minOccurs="0"/>
                    <xsd:element type="dms:UserId" name="AccountId" minOccurs="0" nillable="true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ma:index="15" ma:displayName="Shared With Details" name="SharedWithDetails" ma:internalName="SharedWithDetails" ma:hidden="true" ma:readOnly="true" nillable="true">
      <xsd:simpleType>
        <xsd:restriction base="dms:Note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230e9df3-be65-4c73-a93b-d1236ebd677e">
    <xsd:import namespace="http://schemas.microsoft.com/office/2006/documentManagement/types"/>
    <xsd:import namespace="http://schemas.microsoft.com/office/infopath/2007/PartnerControls"/>
    <xsd:element ma:index="23" ma:displayName="Taxonomy Catch All Column" name="TaxCatchAll" ma:internalName="TaxCatchAll" ma:web="16c05727-aa75-4e4a-9b5f-8a80a1165891" ma:hidden="true" ma:list="{3f6bfcbc-3db3-4ae6-bd76-326f0798ad28}" ma:readOnly="false" nillable="true" ma:showField="CatchAllData">
      <xsd:complexType>
        <xsd:complexContent>
          <xsd:extension base="dms:MultiChoiceLookup">
            <xsd:sequence>
              <xsd:element type="dms:Lookup" name="Value" maxOccurs="unbounded" minOccurs="0" nillable="true"/>
            </xsd:sequence>
          </xsd:extension>
        </xsd:complexContent>
      </xsd:complexType>
    </xsd:element>
  </xsd:schema>
  <xsd:schema xmlns:xsi="http://www.w3.org/2001/XMLSchema-instance" xmlns:odoc="http://schemas.microsoft.com/internal/obd" xmlns:dc="http://purl.org/dc/elements/1.1/" xmlns="http://schemas.openxmlformats.org/package/2006/metadata/core-properties" xmlns:dcterms="http://purl.org/dc/terms/" xmlns:xsd="http://www.w3.org/2001/XMLSchema" attributeFormDefault="unqualified" blockDefault="#all" elementFormDefault="qualified" targetNamespace="http://schemas.openxmlformats.org/package/2006/metadata/core-properties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ma:displayName="Content Type" name="contentType" maxOccurs="1" minOccurs="0"/>
        <xsd:element ma:index="1" ma:displayName="Title" ref="dc:title" maxOccurs="1" minOccurs="0"/>
        <xsd:element ref="dc:subject" maxOccurs="1" minOccurs="0"/>
        <xsd:element ref="dc:description" maxOccurs="1" minOccurs="0"/>
        <xsd:element type="xsd:string" name="keywords" maxOccurs="1" minOccurs="0"/>
        <xsd:element ref="dc:language" maxOccurs="1" minOccurs="0"/>
        <xsd:element type="xsd:string" name="category" maxOccurs="1" minOccurs="0"/>
        <xsd:element type="xsd:string" name="version" maxOccurs="1" minOccurs="0"/>
        <xsd:element type="xsd:string" name="revision" maxOccurs="1" minOccurs="0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name="lastModifiedBy" maxOccurs="1" minOccurs="0"/>
        <xsd:element ref="dcterms:modified" maxOccurs="1" minOccurs="0"/>
        <xsd:element type="xsd:string" name="contentStatus" maxOccurs="1" minOccurs="0"/>
      </xsd:all>
    </xsd:complexType>
  </xsd:schema>
  <xs:schema xmlns:pc="http://schemas.microsoft.com/office/infopath/2007/PartnerControls" xmlns:xs="http://www.w3.org/2001/XMLSchema" attributeFormDefault="unqualified" elementFormDefault="qualified" targetNamespace="http://schemas.microsoft.com/office/infopath/2007/PartnerControls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xsi="http://www.w3.org/2001/XMLSchema-instance" xmlns:pc="http://schemas.microsoft.com/office/infopath/2007/PartnerControls" xmlns:p="http://schemas.microsoft.com/office/2006/metadata/propertie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D3FD1E-E7C9-4C78-8858-57AD8631A881}">
  <ds:schemaRefs/>
</ds:datastoreItem>
</file>

<file path=customXml/itemProps2.xml><?xml version="1.0" encoding="utf-8"?>
<ds:datastoreItem xmlns:ds="http://schemas.openxmlformats.org/officeDocument/2006/customXml" ds:itemID="{750F309C-DE10-4641-9043-BB7E781AC404}">
  <ds:schemaRefs/>
</ds:datastoreItem>
</file>

<file path=customXml/itemProps3.xml><?xml version="1.0" encoding="utf-8"?>
<ds:datastoreItem xmlns:ds="http://schemas.openxmlformats.org/officeDocument/2006/customXml" ds:itemID="{12024DF7-0783-4549-86B7-A48B29FBA9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4254</Words>
  <Application>WPS Writer</Application>
  <PresentationFormat>Widescreen</PresentationFormat>
  <Paragraphs>210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29</vt:i4>
      </vt:variant>
      <vt:variant>
        <vt:lpstr>幻灯片标题</vt:lpstr>
      </vt:variant>
      <vt:variant>
        <vt:i4>32</vt:i4>
      </vt:variant>
    </vt:vector>
  </HeadingPairs>
  <TitlesOfParts>
    <vt:vector size="74" baseType="lpstr">
      <vt:lpstr>Arial</vt:lpstr>
      <vt:lpstr>SimSun</vt:lpstr>
      <vt:lpstr>Wingdings</vt:lpstr>
      <vt:lpstr>Congenial</vt:lpstr>
      <vt:lpstr>苹方-简</vt:lpstr>
      <vt:lpstr>Microsoft YaHei</vt:lpstr>
      <vt:lpstr>汉仪旗黑</vt:lpstr>
      <vt:lpstr>Arial Unicode MS</vt:lpstr>
      <vt:lpstr>Calibri</vt:lpstr>
      <vt:lpstr>Helvetica Neue</vt:lpstr>
      <vt:lpstr>Times New Roman</vt:lpstr>
      <vt:lpstr>helvetica</vt:lpstr>
      <vt:lpstr>宋体-简</vt:lpstr>
      <vt:lpstr>Пользовательская</vt:lpstr>
      <vt:lpstr>9_Пользовательская</vt:lpstr>
      <vt:lpstr>1_Пользовательская</vt:lpstr>
      <vt:lpstr>2_Пользовательская</vt:lpstr>
      <vt:lpstr>3_Пользовательская</vt:lpstr>
      <vt:lpstr>4_Пользовательская</vt:lpstr>
      <vt:lpstr>5_Пользовательская</vt:lpstr>
      <vt:lpstr>6_Пользовательская</vt:lpstr>
      <vt:lpstr>7_Пользовательская</vt:lpstr>
      <vt:lpstr>8_Пользовательская</vt:lpstr>
      <vt:lpstr>10_Пользовательская</vt:lpstr>
      <vt:lpstr>11_Пользовательская</vt:lpstr>
      <vt:lpstr>12_Пользовательская</vt:lpstr>
      <vt:lpstr>13_Пользовательская</vt:lpstr>
      <vt:lpstr>14_Пользовательская</vt:lpstr>
      <vt:lpstr>15_Пользовательская</vt:lpstr>
      <vt:lpstr>16_Пользовательская</vt:lpstr>
      <vt:lpstr>17_Пользовательская</vt:lpstr>
      <vt:lpstr>18_Пользовательская</vt:lpstr>
      <vt:lpstr>19_Пользовательская</vt:lpstr>
      <vt:lpstr>20_Пользовательская</vt:lpstr>
      <vt:lpstr>21_Пользовательская</vt:lpstr>
      <vt:lpstr>22_Пользовательская</vt:lpstr>
      <vt:lpstr>23_Пользовательская</vt:lpstr>
      <vt:lpstr>24_Пользовательская</vt:lpstr>
      <vt:lpstr>25_Пользовательская</vt:lpstr>
      <vt:lpstr>26_Пользовательская</vt:lpstr>
      <vt:lpstr>27_Пользовательская</vt:lpstr>
      <vt:lpstr>28_Пользовательская</vt:lpstr>
      <vt:lpstr>Администрирование  сетевых подсистем </vt:lpstr>
      <vt:lpstr>Лабораторная 1 Подготовка лабораторного  стенда</vt:lpstr>
      <vt:lpstr>Внесение изменений в настройки внутреннего окружения виртуальной машины</vt:lpstr>
      <vt:lpstr>Установка DNS-сервера</vt:lpstr>
      <vt:lpstr>Установка DNS-сервера</vt:lpstr>
      <vt:lpstr>Установка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 при наличии фильтрации DNS-запросов маршрутизаторами</vt:lpstr>
      <vt:lpstr>Конфигурирование кэширующего DNS-сервера при наличии фильтрации DNS-запросов маршрутизаторами</vt:lpstr>
      <vt:lpstr>Конфигурирование кэширующего DNS-сервера при наличии фильтрации DNS-запросов маршрутизаторами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Анализ работы DNS-сервера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Лабораторная 2 Настройка DNS-сервера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 сетевых подсистем </dc:title>
  <dc:creator/>
  <cp:lastModifiedBy>Pewberry</cp:lastModifiedBy>
  <cp:revision>5</cp:revision>
  <dcterms:created xsi:type="dcterms:W3CDTF">2025-09-10T12:58:56Z</dcterms:created>
  <dcterms:modified xsi:type="dcterms:W3CDTF">2025-09-10T12:58:56Z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B6374352972CCFBB154DBC68DB81510B_42</vt:lpwstr>
  </property>
  <property fmtid="{D5CDD505-2E9C-101B-9397-08002B2CF9AE}" pid="5" name="KSOProductBuildVer">
    <vt:lpwstr>1033-6.13.1.8710</vt:lpwstr>
  </property>
</Properties>
</file>