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6" r:id="rId8"/>
    <p:sldId id="263" r:id="rId9"/>
    <p:sldId id="272" r:id="rId10"/>
    <p:sldId id="281" r:id="rId11"/>
    <p:sldId id="282" r:id="rId12"/>
    <p:sldId id="283" r:id="rId13"/>
    <p:sldId id="285" r:id="rId14"/>
    <p:sldId id="298" r:id="rId15"/>
    <p:sldId id="299" r:id="rId16"/>
    <p:sldId id="300" r:id="rId17"/>
    <p:sldId id="301" r:id="rId18"/>
    <p:sldId id="303" r:id="rId19"/>
    <p:sldId id="305" r:id="rId20"/>
    <p:sldId id="306" r:id="rId21"/>
    <p:sldId id="307" r:id="rId22"/>
    <p:sldId id="279" r:id="rId23"/>
    <p:sldId id="273" r:id="rId24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53958"/>
            <a:ext cx="21532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51476"/>
            <a:ext cx="279019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111"/>
            <a:ext cx="2503805" cy="207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4" y="1132989"/>
            <a:ext cx="4675505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2805" y="2971239"/>
            <a:ext cx="27622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hyperlink" Target="https://github.com/LaMeru" TargetMode="External"/><Relationship Id="rId1" Type="http://schemas.openxmlformats.org/officeDocument/2006/relationships/hyperlink" Target="mailto:1132239399@pfur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345" y="753745"/>
            <a:ext cx="260858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373B"/>
                </a:solidFill>
              </a:rPr>
              <a:t>Лабораторная</a:t>
            </a:r>
            <a:r>
              <a:rPr sz="1400" spc="260" dirty="0">
                <a:solidFill>
                  <a:srgbClr val="23373B"/>
                </a:solidFill>
              </a:rPr>
              <a:t> </a:t>
            </a:r>
            <a:r>
              <a:rPr sz="1400" spc="20" dirty="0">
                <a:solidFill>
                  <a:srgbClr val="23373B"/>
                </a:solidFill>
              </a:rPr>
              <a:t>работа</a:t>
            </a:r>
            <a:r>
              <a:rPr sz="1400" spc="310" dirty="0">
                <a:solidFill>
                  <a:srgbClr val="23373B"/>
                </a:solidFill>
              </a:rPr>
              <a:t> </a:t>
            </a:r>
            <a:r>
              <a:rPr lang="en-US" sz="1400" spc="310" dirty="0">
                <a:solidFill>
                  <a:srgbClr val="23373B"/>
                </a:solidFill>
              </a:rPr>
              <a:t>4</a:t>
            </a:r>
            <a:b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</a:br>
            <a:r>
              <a:rPr lang="en-US" altLang="ru-RU"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АСП</a:t>
            </a:r>
            <a:endParaRPr lang="en-US" altLang="ru-RU" sz="1400" b="0" spc="-50" dirty="0">
              <a:solidFill>
                <a:srgbClr val="23373B"/>
              </a:solidFill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123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60"/>
                </a:lnTo>
                <a:lnTo>
                  <a:pt x="5040058" y="5060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5000"/>
              </a:lnSpc>
              <a:spcBef>
                <a:spcPts val="100"/>
              </a:spcBef>
            </a:pPr>
            <a:r>
              <a:rPr sz="1000" spc="-25" dirty="0"/>
              <a:t>Чигладзе</a:t>
            </a:r>
            <a:r>
              <a:rPr sz="1000" spc="-10" dirty="0"/>
              <a:t> </a:t>
            </a:r>
            <a:r>
              <a:rPr sz="1000" spc="-30" dirty="0"/>
              <a:t>М.В. </a:t>
            </a:r>
            <a:r>
              <a:rPr sz="1000" spc="-10" dirty="0"/>
              <a:t>29</a:t>
            </a:r>
            <a:r>
              <a:rPr sz="1000" spc="-25" dirty="0"/>
              <a:t> </a:t>
            </a:r>
            <a:r>
              <a:rPr sz="1000" dirty="0"/>
              <a:t>мая</a:t>
            </a:r>
            <a:r>
              <a:rPr sz="1000" spc="-25" dirty="0"/>
              <a:t> </a:t>
            </a:r>
            <a:r>
              <a:rPr sz="1000" spc="-20" dirty="0"/>
              <a:t>2003</a:t>
            </a:r>
            <a:endParaRPr sz="1000"/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/>
              <a:t>Российский</a:t>
            </a:r>
            <a:r>
              <a:rPr sz="800" spc="10" dirty="0"/>
              <a:t> </a:t>
            </a:r>
            <a:r>
              <a:rPr sz="800" dirty="0"/>
              <a:t>университет</a:t>
            </a:r>
            <a:r>
              <a:rPr sz="800" spc="10" dirty="0"/>
              <a:t> </a:t>
            </a:r>
            <a:r>
              <a:rPr sz="800" spc="-20" dirty="0"/>
              <a:t>дружбы</a:t>
            </a:r>
            <a:r>
              <a:rPr sz="800" spc="10" dirty="0"/>
              <a:t> </a:t>
            </a:r>
            <a:r>
              <a:rPr sz="800" dirty="0"/>
              <a:t>народов,</a:t>
            </a:r>
            <a:r>
              <a:rPr sz="800" spc="10" dirty="0"/>
              <a:t> </a:t>
            </a:r>
            <a:r>
              <a:rPr sz="800" dirty="0"/>
              <a:t>Москва,</a:t>
            </a:r>
            <a:r>
              <a:rPr sz="800" spc="15" dirty="0"/>
              <a:t> </a:t>
            </a:r>
            <a:r>
              <a:rPr sz="800" spc="-10" dirty="0"/>
              <a:t>Россия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436755" y="2961117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1/14</a:t>
            </a:r>
            <a:endParaRPr sz="8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84810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Установка HTTP-сервера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 В режим суперпользователя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4. Установите репозиторий веб-сервера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9 22:05: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375410"/>
            <a:ext cx="2743200" cy="767715"/>
          </a:xfrm>
          <a:prstGeom prst="rect">
            <a:avLst/>
          </a:prstGeom>
        </p:spPr>
      </p:pic>
      <p:pic>
        <p:nvPicPr>
          <p:cNvPr id="8" name="Picture 7" descr="IMAGE 2025-09-19 22:05: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555625"/>
            <a:ext cx="2604770" cy="1687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89445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HTTP-сервера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5. Содержание конфигурационных файлов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959100" y="2415540"/>
            <a:ext cx="2468880" cy="513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6. Внесла изменения в настройки межсетевого экрана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9 22:06: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478280"/>
            <a:ext cx="2611120" cy="582295"/>
          </a:xfrm>
          <a:prstGeom prst="rect">
            <a:avLst/>
          </a:prstGeom>
        </p:spPr>
      </p:pic>
      <p:pic>
        <p:nvPicPr>
          <p:cNvPr id="8" name="Picture 7" descr="IMAGE 2025-09-19 22:06: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555625"/>
            <a:ext cx="2451100" cy="1804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Установка HTTP-сервера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7. В дополнительном терминале запустила расширенный лог сообщений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Рис 8. 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В первом терминале активировала сервер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9 22:06: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1317625"/>
            <a:ext cx="2362200" cy="575945"/>
          </a:xfrm>
          <a:prstGeom prst="rect">
            <a:avLst/>
          </a:prstGeom>
        </p:spPr>
      </p:pic>
      <p:pic>
        <p:nvPicPr>
          <p:cNvPr id="8" name="Picture 7" descr="IMAGE 2025-09-19 22:06: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317625"/>
            <a:ext cx="2615565" cy="633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Анализ работы HTTP-сервера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9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 На виртуальной маишне посмотрела лог сообщений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9 22:07: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860425"/>
            <a:ext cx="2338705" cy="13671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работы HTTP-сервера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11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Остановила работу сервера для внесения изменений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12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Добавила запись для сервера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9" name="Picture 8" descr="IMAGE 2025-09-19 23:47: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0" y="486410"/>
            <a:ext cx="2346325" cy="1878965"/>
          </a:xfrm>
          <a:prstGeom prst="rect">
            <a:avLst/>
          </a:prstGeom>
        </p:spPr>
      </p:pic>
      <p:pic>
        <p:nvPicPr>
          <p:cNvPr id="11" name="Picture 10" descr="IMAGE 2025-09-19 23:48: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480185"/>
            <a:ext cx="2711450" cy="269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Конфигурирование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13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Перезапустила ДНС-сервер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14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В каталоге создала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9 23:49: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622425"/>
            <a:ext cx="2399030" cy="276860"/>
          </a:xfrm>
          <a:prstGeom prst="rect">
            <a:avLst/>
          </a:prstGeom>
        </p:spPr>
      </p:pic>
      <p:pic>
        <p:nvPicPr>
          <p:cNvPr id="8" name="Picture 7" descr="IMAGE 2025-09-19 23:49: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012825"/>
            <a:ext cx="2554605" cy="1180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Анализ работы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15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Открыла файл на редактирование и внесла изменения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16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Открыла файл на редактирование и внесла содеражние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20 00:18: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936625"/>
            <a:ext cx="2569845" cy="1011555"/>
          </a:xfrm>
          <a:prstGeom prst="rect">
            <a:avLst/>
          </a:prstGeom>
        </p:spPr>
      </p:pic>
      <p:pic>
        <p:nvPicPr>
          <p:cNvPr id="8" name="Picture 7" descr="IMAGE 2025-09-20 00:19: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860425"/>
            <a:ext cx="2397760" cy="112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 Анализ работы DHCP-сервера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18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Перешла в каталог и создала тестовые страницы 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19.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 Скорректировала права доступа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20 00:20: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403225"/>
            <a:ext cx="2072005" cy="1815465"/>
          </a:xfrm>
          <a:prstGeom prst="rect">
            <a:avLst/>
          </a:prstGeom>
        </p:spPr>
      </p:pic>
      <p:pic>
        <p:nvPicPr>
          <p:cNvPr id="8" name="Picture 7" descr="IMAGE 2025-09-20 00:20: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1837690"/>
            <a:ext cx="2897505" cy="3676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1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Восстановила контекст безопасности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Перезапустила ХТТП-сервер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20 00:20: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546225"/>
            <a:ext cx="2328545" cy="490220"/>
          </a:xfrm>
          <a:prstGeom prst="rect">
            <a:avLst/>
          </a:prstGeom>
        </p:spPr>
      </p:pic>
      <p:pic>
        <p:nvPicPr>
          <p:cNvPr id="8" name="Picture 7" descr="IMAGE 2025-09-20 00:21: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95" y="1622425"/>
            <a:ext cx="2929890" cy="3435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Внесение изменений в настройки внутреннего окружения виртуальной машины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Создала каталог для внесения изменений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</a:t>
            </a:r>
            <a:r>
              <a:rPr lang="en-US" altLang="ru-RU" sz="1100">
                <a:latin typeface="Georgia Regular" panose="02040502050405090303" charset="0"/>
                <a:cs typeface="Georgia Regular" panose="02040502050405090303" charset="0"/>
              </a:rPr>
              <a:t>3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Заменила конфигуарционные файлы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20 00:21: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479425"/>
            <a:ext cx="1682115" cy="1937385"/>
          </a:xfrm>
          <a:prstGeom prst="rect">
            <a:avLst/>
          </a:prstGeom>
        </p:spPr>
      </p:pic>
      <p:pic>
        <p:nvPicPr>
          <p:cNvPr id="8" name="Picture 7" descr="IMAGE 2025-09-20 00:22: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05" y="479425"/>
            <a:ext cx="2309495" cy="19799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9291"/>
            <a:ext cx="1249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6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Информация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9929"/>
            <a:ext cx="3048635" cy="5080"/>
            <a:chOff x="1356004" y="166992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992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9929"/>
              <a:ext cx="217804" cy="5080"/>
            </a:xfrm>
            <a:custGeom>
              <a:avLst/>
              <a:gdLst/>
              <a:ahLst/>
              <a:cxnLst/>
              <a:rect l="l" t="t" r="r" b="b"/>
              <a:pathLst>
                <a:path w="217805" h="5080">
                  <a:moveTo>
                    <a:pt x="0" y="5060"/>
                  </a:moveTo>
                  <a:lnTo>
                    <a:pt x="0" y="0"/>
                  </a:lnTo>
                  <a:lnTo>
                    <a:pt x="217709" y="0"/>
                  </a:lnTo>
                  <a:lnTo>
                    <a:pt x="2177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Настройка обновления DNS-зоны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23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Создала исполняемый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</a:t>
            </a:r>
            <a:r>
              <a:rPr lang="ru-RU" altLang="en-US" sz="1100">
                <a:latin typeface="Georgia Regular" panose="02040502050405090303" charset="0"/>
                <a:cs typeface="Georgia Regular" panose="02040502050405090303" charset="0"/>
              </a:rPr>
              <a:t>24</a:t>
            </a:r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. Добавила в файл конфигурации запись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20 00:22: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450215"/>
            <a:ext cx="2009140" cy="2002790"/>
          </a:xfrm>
          <a:prstGeom prst="rect">
            <a:avLst/>
          </a:prstGeom>
        </p:spPr>
      </p:pic>
      <p:pic>
        <p:nvPicPr>
          <p:cNvPr id="8" name="Picture 7" descr="IMAGE 2025-09-20 00:22: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546225"/>
            <a:ext cx="2315210" cy="530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Результаты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1095375"/>
            <a:ext cx="4911725" cy="15443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ходе выполнения лабораторной работы были приобретены практические навыки по установке и базовому конфигурированию HTTP-сервера Apache.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5760072" y="5060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822841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822841" y="5060"/>
                  </a:lnTo>
                  <a:lnTo>
                    <a:pt x="822841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2083" y="930029"/>
            <a:ext cx="27590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sz="1100" spc="-3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Чигладзе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Майя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Владиславовна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2875" marR="5080" indent="-130810">
              <a:lnSpc>
                <a:spcPct val="118000"/>
              </a:lnSpc>
              <a:buChar char="•"/>
              <a:tabLst>
                <a:tab pos="14478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студент </a:t>
            </a:r>
            <a:r>
              <a:rPr sz="1100" spc="-7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направления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Прикладная 	информатика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заместитель</a:t>
            </a:r>
            <a:r>
              <a:rPr sz="1100" spc="-5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ОСК</a:t>
            </a:r>
            <a:r>
              <a:rPr sz="1100" spc="-4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профсоюза</a:t>
            </a:r>
            <a:r>
              <a:rPr sz="1100" spc="-5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волонтер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университета и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Москвы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1"/>
              </a:rPr>
              <a:t>[1132239399@pfur.ru]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2"/>
              </a:rPr>
              <a:t>https://github.com/LaMeru</a:t>
            </a:r>
            <a:endParaRPr sz="1100">
              <a:latin typeface="Georgia" panose="02040502050405090303"/>
              <a:cs typeface="Georgia" panose="020405020504050903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206" y="482310"/>
            <a:ext cx="2171001" cy="21710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</a:t>
            </a:r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100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Вводная</a:t>
            </a:r>
            <a:r>
              <a:rPr sz="1400" b="1" spc="33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 </a:t>
            </a:r>
            <a:r>
              <a:rPr sz="1400" b="1" spc="-1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часть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738"/>
            <a:ext cx="3048635" cy="5080"/>
            <a:chOff x="1356004" y="166573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73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738"/>
              <a:ext cx="435609" cy="5080"/>
            </a:xfrm>
            <a:custGeom>
              <a:avLst/>
              <a:gdLst/>
              <a:ahLst/>
              <a:cxnLst/>
              <a:rect l="l" t="t" r="r" b="b"/>
              <a:pathLst>
                <a:path w="435610" h="5080">
                  <a:moveTo>
                    <a:pt x="0" y="5060"/>
                  </a:moveTo>
                  <a:lnTo>
                    <a:pt x="0" y="0"/>
                  </a:lnTo>
                  <a:lnTo>
                    <a:pt x="435420" y="0"/>
                  </a:lnTo>
                  <a:lnTo>
                    <a:pt x="435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AFAFA"/>
                </a:solidFill>
                <a:latin typeface="Cambria"/>
                <a:cs typeface="Cambria"/>
              </a:rPr>
              <a:t>Цели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Целью данной работы является приобретение практических навыков по установке и базовому конфигурированию HTTP-сервера Apache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altLang="en-US" sz="1200" b="1" dirty="0">
                <a:solidFill>
                  <a:srgbClr val="FAFAFA"/>
                </a:solidFill>
                <a:latin typeface="Cambria"/>
                <a:cs typeface="Cambria"/>
              </a:rPr>
              <a:t>Актуальность</a:t>
            </a:r>
            <a:endParaRPr lang="ru-RU" altLang="en-US"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условиях стремительного развития информационных технологий и широкого распространения веб-приложений, умение работать с веб-серверами становится одной из ключевых компетенций специалистов в области ИТ. Наиболее популярным и востребованным решением является Apache HTTP Server, который применяется для размещения сайтов, веб-сервисов и корпоративных приложений.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Материалы</a:t>
            </a:r>
            <a:r>
              <a:rPr spc="175" dirty="0"/>
              <a:t> </a:t>
            </a:r>
            <a:r>
              <a:rPr dirty="0"/>
              <a:t>и</a:t>
            </a:r>
            <a:r>
              <a:rPr spc="180" dirty="0"/>
              <a:t> </a:t>
            </a:r>
            <a:r>
              <a:rPr spc="-10" dirty="0"/>
              <a:t>методы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28600" y="542925"/>
            <a:ext cx="5619115" cy="28206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Материалы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Программное обеспечение: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Операционная система (Linux/Windows).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Apache HTTP Server (актуальная версия).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Текстовый редактор (nano, vim, Notepad++ или аналог).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Веб-браузер (Chrome, Firefox и др.) для проверки работы сервера.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Аппаратные средства: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Персональный компьютер или виртуальная машина с доступом к сети.</a:t>
            </a: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Выполнение лабораторной работы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HTTP-сервера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 Перешла в рабочий каталог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  Виртуальная машина сервер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09-19 22:04: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708025"/>
            <a:ext cx="2626360" cy="1588135"/>
          </a:xfrm>
          <a:prstGeom prst="rect">
            <a:avLst/>
          </a:prstGeom>
        </p:spPr>
      </p:pic>
      <p:pic>
        <p:nvPicPr>
          <p:cNvPr id="8" name="Picture 7" descr="IMAGE 2025-09-19 22:04: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85" y="1851025"/>
            <a:ext cx="2313305" cy="432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2708</Words>
  <Application>WPS Slides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SimSun</vt:lpstr>
      <vt:lpstr>Wingdings</vt:lpstr>
      <vt:lpstr>Cambria</vt:lpstr>
      <vt:lpstr>Thonburi</vt:lpstr>
      <vt:lpstr>Georgia</vt:lpstr>
      <vt:lpstr>Trebuchet MS</vt:lpstr>
      <vt:lpstr>Georgia Regular</vt:lpstr>
      <vt:lpstr>Microsoft YaHei</vt:lpstr>
      <vt:lpstr>汉仪旗黑</vt:lpstr>
      <vt:lpstr>Arial Unicode MS</vt:lpstr>
      <vt:lpstr>宋体-简</vt:lpstr>
      <vt:lpstr>Calibri</vt:lpstr>
      <vt:lpstr>Helvetica Neue</vt:lpstr>
      <vt:lpstr>Office Theme</vt:lpstr>
      <vt:lpstr>Лабораторная работа 1 Сетевые технологии</vt:lpstr>
      <vt:lpstr>PowerPoint 演示文稿</vt:lpstr>
      <vt:lpstr>Докладчик</vt:lpstr>
      <vt:lpstr>PowerPoint 演示文稿</vt:lpstr>
      <vt:lpstr>PowerPoint 演示文稿</vt:lpstr>
      <vt:lpstr>PowerPoint 演示文稿</vt:lpstr>
      <vt:lpstr>Материалы и методы</vt:lpstr>
      <vt:lpstr>PowerPoint 演示文稿</vt:lpstr>
      <vt:lpstr>Установка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Анализ работы DHCP-сервера</vt:lpstr>
      <vt:lpstr> Анализ работы DHCP-сервера</vt:lpstr>
      <vt:lpstr>Настройка обновления DNS-зоны</vt:lpstr>
      <vt:lpstr>Настройка обновления DNS-зоны</vt:lpstr>
      <vt:lpstr>Настройка обновления DNS-зоны</vt:lpstr>
      <vt:lpstr>PowerPoint 演示文稿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Чигладзе М.В.</dc:creator>
  <cp:lastModifiedBy>Pewberry</cp:lastModifiedBy>
  <cp:revision>9</cp:revision>
  <dcterms:created xsi:type="dcterms:W3CDTF">2025-09-19T21:29:01Z</dcterms:created>
  <dcterms:modified xsi:type="dcterms:W3CDTF">2025-09-19T21:29:01Z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2025-09-12T09:00:00Z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2025-09-12T09:00:00Z</vt:filetime>
  </property>
  <property fmtid="{D5CDD505-2E9C-101B-9397-08002B2CF9AE}" pid="5" name="Producer">
    <vt:lpwstr>macOS Версия 15.3.1 (Выпуск 24D70) Quartz PDFContext</vt:lpwstr>
  </property>
  <property fmtid="{D5CDD505-2E9C-101B-9397-08002B2CF9AE}" pid="6" name="ICV">
    <vt:lpwstr>93BA1CDB52E159BEC5CFC3681F58C06F_42</vt:lpwstr>
  </property>
  <property fmtid="{D5CDD505-2E9C-101B-9397-08002B2CF9AE}" pid="7" name="KSOProductBuildVer">
    <vt:lpwstr>1033-6.13.1.8710</vt:lpwstr>
  </property>
</Properties>
</file>