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63" r:id="rId4"/>
    <p:sldId id="269" r:id="rId5"/>
    <p:sldId id="273" r:id="rId6"/>
    <p:sldId id="270" r:id="rId7"/>
    <p:sldId id="258" r:id="rId8"/>
    <p:sldId id="259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0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DE4A-22FD-783C-2205-B9C7282F1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4225B-F7E9-465A-C648-B6B025DF0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3FE3B-0054-6E0A-9060-101FA528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BD61-592A-4178-BB0D-91B170C898A9}" type="datetimeFigureOut">
              <a:rPr lang="it-IT" smtClean="0"/>
              <a:t>23/07/2022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3B310-2777-EC3D-E6AC-06CEE6AD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6A76-A8F5-FDFE-4030-58AA3D9D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D230-CAF1-4185-8C7B-F608D05FE6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256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A8A7-2CFD-D397-48FD-954AC8620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C5086-ACAF-DF94-0ED5-38AC013CB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C8958-DDE8-42C9-46CB-11477A69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BD61-592A-4178-BB0D-91B170C898A9}" type="datetimeFigureOut">
              <a:rPr lang="it-IT" smtClean="0"/>
              <a:t>23/07/2022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F2BD0-5D45-DC63-AB37-2D15AD7F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5B8A-80E7-7160-DC60-3C5BBA07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D230-CAF1-4185-8C7B-F608D05FE6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94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10DE2-D004-10A8-590C-683E93B4D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2826C-C16D-A4EC-8B92-9D1242AF7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A1A86-203C-403D-92CE-7B467B882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BD61-592A-4178-BB0D-91B170C898A9}" type="datetimeFigureOut">
              <a:rPr lang="it-IT" smtClean="0"/>
              <a:t>23/07/2022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2FC1E-5A8C-A3D7-7B6B-4441AF72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182F-11E6-E1E0-890E-76B4303B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D230-CAF1-4185-8C7B-F608D05FE6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482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050BA-8CD9-B217-D347-0132563B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13B6B-D6C9-21A8-7E47-181027ED0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D1AB3-09F6-3782-DDD7-0DD8BA90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BD61-592A-4178-BB0D-91B170C898A9}" type="datetimeFigureOut">
              <a:rPr lang="it-IT" smtClean="0"/>
              <a:t>23/07/2022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BB634-84E9-3B84-7433-BDC1BAB58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3B2DD-B4FA-CDF6-1E85-E5D645A3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D230-CAF1-4185-8C7B-F608D05FE6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519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26EC-BC46-BF36-3869-AA4EDC248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C8C1B-D071-4F9C-D335-75594EE07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A39DF-8B3F-42E4-0642-976944F9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BD61-592A-4178-BB0D-91B170C898A9}" type="datetimeFigureOut">
              <a:rPr lang="it-IT" smtClean="0"/>
              <a:t>23/07/2022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73BD6-F3C2-79DA-C82B-E025238E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6D4AC-A90C-341B-58A4-3C85FAF4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D230-CAF1-4185-8C7B-F608D05FE6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13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2981-7DE6-37E6-104D-32255B29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4BBA9-6EFB-8269-ABE6-A559141B6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77D55-CCB6-440E-FA05-806C878CB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9C225-8095-332D-2CE5-4334DA70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BD61-592A-4178-BB0D-91B170C898A9}" type="datetimeFigureOut">
              <a:rPr lang="it-IT" smtClean="0"/>
              <a:t>23/07/2022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35A2B-E81C-279A-4095-7E53F843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C33B1-F6A5-51FF-029E-F31C5F65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D230-CAF1-4185-8C7B-F608D05FE6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48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125C-ED12-6929-1869-613D6617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33A05-D475-35E1-56B7-F9E49CE6B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5A80A-0687-893D-6331-65F47D84A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D1C6D-1E27-6EE4-624E-118070474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D25B1-4C3A-DBB1-8214-52169C8F4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412B6-B305-D211-E6C3-BC5B871F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BD61-592A-4178-BB0D-91B170C898A9}" type="datetimeFigureOut">
              <a:rPr lang="it-IT" smtClean="0"/>
              <a:t>23/07/2022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C0A85-7BF3-18CA-3D51-F7B846BF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21BA9-F355-527C-6BC2-34A93677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D230-CAF1-4185-8C7B-F608D05FE6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22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624C-2C49-BA75-91FE-1FDE7935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6422D-24DB-84A7-C374-A567B145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BD61-592A-4178-BB0D-91B170C898A9}" type="datetimeFigureOut">
              <a:rPr lang="it-IT" smtClean="0"/>
              <a:t>23/07/2022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16B46-65E6-DCDA-019E-5376D8A5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893E0-AA54-7836-D80A-AD0AE66F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D230-CAF1-4185-8C7B-F608D05FE6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10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1FA2B-DE3F-733B-C658-74B55EBB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BD61-592A-4178-BB0D-91B170C898A9}" type="datetimeFigureOut">
              <a:rPr lang="it-IT" smtClean="0"/>
              <a:t>23/07/2022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FFE78-81DE-8918-9D88-880AA5F4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27919-7058-FC70-FEC9-ACC44033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D230-CAF1-4185-8C7B-F608D05FE6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035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ABE2-2CB2-5E2F-B1D2-A2E6CE58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0946-1D6F-8C64-A00C-2572850FA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9F445-35BE-A6E9-F292-55DE9CA60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8E16D-DFA7-E688-C5A0-3F3522EE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BD61-592A-4178-BB0D-91B170C898A9}" type="datetimeFigureOut">
              <a:rPr lang="it-IT" smtClean="0"/>
              <a:t>23/07/2022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1F028-3E89-BA9D-2CFA-64522A42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B5B50-D56C-4C48-4453-844ED759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D230-CAF1-4185-8C7B-F608D05FE6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531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D58E-4A34-F1AE-4621-41F33CB3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3B10B-1074-1ED7-6FEA-E7396BBB3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6E2AB-F6F2-61EF-C4AE-CC6D3C524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F10FA-EA3B-26E9-156F-BFA520EC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BD61-592A-4178-BB0D-91B170C898A9}" type="datetimeFigureOut">
              <a:rPr lang="it-IT" smtClean="0"/>
              <a:t>23/07/2022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936B1-BBF1-E129-D1E3-A9F3A41C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06006-2110-9559-5848-58C27FE1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D230-CAF1-4185-8C7B-F608D05FE6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698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573C0-EE59-5623-5C3F-C70CC77B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F2B4F-CCEF-A582-C171-66EC0FE03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B6660-E064-338D-392C-09BE93D07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ABD61-592A-4178-BB0D-91B170C898A9}" type="datetimeFigureOut">
              <a:rPr lang="it-IT" smtClean="0"/>
              <a:t>23/07/2022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D5D63-F2BB-F55A-AC96-E6F81C3B9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CB6F9-DDD4-3538-C3F4-6A5386748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7D230-CAF1-4185-8C7B-F608D05FE6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211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B2F17D1-BEFF-4876-9C4C-DED318FA7B57}"/>
              </a:ext>
            </a:extLst>
          </p:cNvPr>
          <p:cNvSpPr>
            <a:spLocks noGrp="1"/>
          </p:cNvSpPr>
          <p:nvPr/>
        </p:nvSpPr>
        <p:spPr>
          <a:xfrm>
            <a:off x="1589314" y="1461488"/>
            <a:ext cx="9144000" cy="15269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b="1" dirty="0">
                <a:solidFill>
                  <a:srgbClr val="FF0000"/>
                </a:solidFill>
              </a:rPr>
              <a:t>Image Gallery</a:t>
            </a:r>
            <a:endParaRPr lang="it-IT" sz="3600" dirty="0">
              <a:solidFill>
                <a:srgbClr val="FF0000"/>
              </a:solidFill>
            </a:endParaRP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0F796DA2-64E9-463A-A0C0-4D8C5D64E4B0}"/>
              </a:ext>
            </a:extLst>
          </p:cNvPr>
          <p:cNvSpPr>
            <a:spLocks noGrp="1"/>
          </p:cNvSpPr>
          <p:nvPr/>
        </p:nvSpPr>
        <p:spPr>
          <a:xfrm>
            <a:off x="1673290" y="3188419"/>
            <a:ext cx="9144000" cy="2208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solidFill>
                  <a:srgbClr val="E58787"/>
                </a:solidFill>
              </a:rPr>
              <a:t>TIW project 2021/2022</a:t>
            </a:r>
          </a:p>
          <a:p>
            <a:r>
              <a:rPr lang="it-IT" sz="2800" dirty="0">
                <a:solidFill>
                  <a:srgbClr val="E58787"/>
                </a:solidFill>
              </a:rPr>
              <a:t>Laura Puccioni (10703762)</a:t>
            </a:r>
          </a:p>
          <a:p>
            <a:r>
              <a:rPr lang="it-IT" sz="2800" dirty="0">
                <a:solidFill>
                  <a:srgbClr val="E58787"/>
                </a:solidFill>
              </a:rPr>
              <a:t>JavaScript version</a:t>
            </a:r>
          </a:p>
        </p:txBody>
      </p:sp>
    </p:spTree>
    <p:extLst>
      <p:ext uri="{BB962C8B-B14F-4D97-AF65-F5344CB8AC3E}">
        <p14:creationId xmlns:p14="http://schemas.microsoft.com/office/powerpoint/2010/main" val="113573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0FDE-2BBD-5E31-D5EB-27834AB3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5299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200" dirty="0"/>
              <a:t>Event: album selection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7095B1-91E7-C138-C6D3-FFF5E6070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909637"/>
            <a:ext cx="9144000" cy="572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14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BDC3-54A3-3F8F-A75F-6A4E0E32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4630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200" dirty="0"/>
              <a:t>Event: album creation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A561207-1B16-D13D-C731-E17C3D63D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81" y="993596"/>
            <a:ext cx="8986838" cy="586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7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0A5E5-DD66-1E75-D2DE-E0977230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pPr algn="ctr"/>
            <a:r>
              <a:rPr lang="it-IT" sz="3200" dirty="0"/>
              <a:t>Event: mouse over a picture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DE7BFBF-CA5B-41EA-DEC2-92CDD0CBF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067673"/>
            <a:ext cx="11858625" cy="542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6FA3-00E4-E4D8-855D-C9ABE815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1324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200" dirty="0"/>
              <a:t>Event: submit a comment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6848802-5E90-77FF-2B86-EC1AFF821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918838"/>
            <a:ext cx="9544050" cy="565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6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0D8A-A589-47C1-0218-2503FCD4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638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200" dirty="0"/>
              <a:t>Event: add a picture to album</a:t>
            </a:r>
          </a:p>
        </p:txBody>
      </p:sp>
      <p:pic>
        <p:nvPicPr>
          <p:cNvPr id="5" name="Picture 4" descr="Diagram, timeline&#10;&#10;Description automatically generated">
            <a:extLst>
              <a:ext uri="{FF2B5EF4-FFF2-40B4-BE49-F238E27FC236}">
                <a16:creationId xmlns:a16="http://schemas.microsoft.com/office/drawing/2014/main" id="{8D86DA33-B14D-2D8E-65A2-24817DF05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806" y="1023938"/>
            <a:ext cx="9196388" cy="557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5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05D5-0985-F55C-58A4-DE842CDC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7977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200" dirty="0"/>
              <a:t>Event: Save Sorting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F26AE18-DE83-C1C4-8E0A-1F5AC0FB1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2" y="1219199"/>
            <a:ext cx="8410576" cy="489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20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6A0C-34B5-4FAF-2EB9-A17BF8150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4518" cy="381324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200" dirty="0"/>
              <a:t>Event: Logout</a:t>
            </a:r>
          </a:p>
        </p:txBody>
      </p:sp>
      <p:pic>
        <p:nvPicPr>
          <p:cNvPr id="5" name="Picture 4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79AF6660-5F96-DEF9-8DD0-405471E5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6" y="1231106"/>
            <a:ext cx="11172825" cy="497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6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81A896D-FA57-02C9-4F13-5B83474F4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228600"/>
            <a:ext cx="896302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5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A561A0-AEDA-0021-CAED-ADC79BCB7C34}"/>
              </a:ext>
            </a:extLst>
          </p:cNvPr>
          <p:cNvSpPr txBox="1"/>
          <p:nvPr/>
        </p:nvSpPr>
        <p:spPr>
          <a:xfrm>
            <a:off x="3464962" y="331237"/>
            <a:ext cx="496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3600" dirty="0"/>
              <a:t>Local database schema</a:t>
            </a:r>
            <a:endParaRPr lang="it-IT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E95BC1-1D13-124D-B92E-22EF109C9E5A}"/>
              </a:ext>
            </a:extLst>
          </p:cNvPr>
          <p:cNvSpPr txBox="1"/>
          <p:nvPr/>
        </p:nvSpPr>
        <p:spPr>
          <a:xfrm>
            <a:off x="895739" y="1072484"/>
            <a:ext cx="4450701" cy="6145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422"/>
              </a:spcBef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(  </a:t>
            </a:r>
          </a:p>
          <a:p>
            <a:pPr marL="0" indent="0">
              <a:spcBef>
                <a:spcPts val="422"/>
              </a:spcBef>
              <a:buSzPts val="18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int NOT NULL AUTO_INCREMENT,</a:t>
            </a:r>
          </a:p>
          <a:p>
            <a:pPr marL="0" indent="0">
              <a:spcBef>
                <a:spcPts val="422"/>
              </a:spcBef>
              <a:buSzPts val="18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‘name’ varchar(200)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NOT NULL, </a:t>
            </a:r>
          </a:p>
          <a:p>
            <a:pPr marL="0" indent="0">
              <a:spcBef>
                <a:spcPts val="422"/>
              </a:spcBef>
              <a:buSzPts val="18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‘surname’ varchar(200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) NOT NULL,  </a:t>
            </a:r>
          </a:p>
          <a:p>
            <a:pPr marL="0" indent="0">
              <a:spcBef>
                <a:spcPts val="422"/>
              </a:spcBef>
              <a:buSzPts val="18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‘username’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varchar(200) NOT NULL,  </a:t>
            </a:r>
          </a:p>
          <a:p>
            <a:pPr marL="0" indent="0">
              <a:spcBef>
                <a:spcPts val="422"/>
              </a:spcBef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‘email’ varchar(200) NOT NULL,  ‘password’ varchar(50) NOT NULL,  </a:t>
            </a:r>
          </a:p>
          <a:p>
            <a:pPr marL="0" indent="0">
              <a:spcBef>
                <a:spcPts val="422"/>
              </a:spcBef>
              <a:buSzPts val="18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‘albumOrder’ varchar(255) DEFAULT NULL,</a:t>
            </a:r>
          </a:p>
          <a:p>
            <a:pPr marL="0" indent="0">
              <a:spcBef>
                <a:spcPts val="422"/>
              </a:spcBef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PRIMARY KEY (‘id’))</a:t>
            </a:r>
          </a:p>
          <a:p>
            <a:pPr marL="0" indent="0">
              <a:spcBef>
                <a:spcPts val="422"/>
              </a:spcBef>
              <a:buSzPts val="1800"/>
              <a:buNone/>
            </a:pPr>
            <a:r>
              <a:rPr lang="fr-FR" sz="1800" dirty="0">
                <a:latin typeface="Courier New"/>
                <a:ea typeface="Courier New"/>
                <a:cs typeface="Courier New"/>
                <a:sym typeface="Courier New"/>
              </a:rPr>
              <a:t>UNIQUE INDEX `username_UNIQUE` (`username` ASC) VISIBLE),</a:t>
            </a:r>
          </a:p>
          <a:p>
            <a:pPr>
              <a:spcBef>
                <a:spcPts val="422"/>
              </a:spcBef>
              <a:buSzPts val="1800"/>
            </a:pPr>
            <a:r>
              <a:rPr lang="fr-FR" sz="1800" dirty="0">
                <a:latin typeface="Courier New"/>
                <a:ea typeface="Courier New"/>
                <a:cs typeface="Courier New"/>
                <a:sym typeface="Courier New"/>
              </a:rPr>
              <a:t>UNIQUE INDEX `email_UNIQUE` (`email` ASC) VISIBLE);</a:t>
            </a: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422"/>
              </a:spcBef>
              <a:buSzPts val="18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it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CEFD17-EE45-9CDE-DFD5-5BC53FAD92F2}"/>
              </a:ext>
            </a:extLst>
          </p:cNvPr>
          <p:cNvSpPr txBox="1"/>
          <p:nvPr/>
        </p:nvSpPr>
        <p:spPr>
          <a:xfrm>
            <a:off x="5943599" y="2228671"/>
            <a:ext cx="57196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‘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album’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(  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‘id’ INT NOT NULL AUTO_INCREMENT,  ‘title’ VARCHAR(200) NOT NULL,  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‘date’ DATE NOT NULL, 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‘idCreator’ INT NOT NULL,  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 (‘id’),  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 ‘creator_album’   FOREIGN KEY (‘idCreator’)    REFERENCES ‘db_tiw_exam’.’user’ (‘id’)    ON DELETE CASCADE    ON UPDATE CASCADE);</a:t>
            </a:r>
          </a:p>
        </p:txBody>
      </p:sp>
    </p:spTree>
    <p:extLst>
      <p:ext uri="{BB962C8B-B14F-4D97-AF65-F5344CB8AC3E}">
        <p14:creationId xmlns:p14="http://schemas.microsoft.com/office/powerpoint/2010/main" val="403644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21C43A-4065-B3D1-9723-27FD6B161A1F}"/>
              </a:ext>
            </a:extLst>
          </p:cNvPr>
          <p:cNvSpPr txBox="1"/>
          <p:nvPr/>
        </p:nvSpPr>
        <p:spPr>
          <a:xfrm>
            <a:off x="740229" y="494522"/>
            <a:ext cx="51318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‘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’ (  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‘id’ INT NOT NULL AUTO_INCREMENT,  ‘title’ VARCHAR(200) NOT NULL,  ‘description’ TEXT NOT NULL,  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‘date’ DATE NOT NULL,  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‘path’ VARCHAR(255) NOT NULL,  ‘idOwner’ INT NOT NULL,  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‘idAlbum’ INT DEFAULT NULL, 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 (‘id’),  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UNIQUE INDEX `path_UNIQUE` (‘path’  ASC) VISIBLE, 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 ‘owner_of_image’   FOREIGN KEY (‘idOwner’)    REFERENCES ‘db_tiw_exam’.’user’ (‘id’)    ON DELETE CASCADE    ON UPDATE CASCADE);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 ‘album_of_image’   FOREIGN KEY (‘idAlbum’)    REFERENCES ‘db_tiw_exam’.’album’ (‘id’)   ON DELETE SET NULL ON UPDATE CASCADE);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7D531-9C67-B0B9-DD23-03F4ADEC99E8}"/>
              </a:ext>
            </a:extLst>
          </p:cNvPr>
          <p:cNvSpPr txBox="1"/>
          <p:nvPr/>
        </p:nvSpPr>
        <p:spPr>
          <a:xfrm>
            <a:off x="6385250" y="1166842"/>
            <a:ext cx="49358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‘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’ ( 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‘id’ INT NOT NULL AUTO_INCREMENT,  ‘text’ TEXT NOT NULL,  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‘idImage’ INT NOT NULL,  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‘idUser’ INT NOT NULL,  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 (‘id’), 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 ‘image_comment’    FOREIGN KEY (‘idImage’)    REFERENCES ‘db_tiw_exam’.’image’ (‘id’)    ON DELETE CASCADE    ON UPDATE CASCADE, 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 ‘user_comment’    FOREIGN KEY (‘idUser’)    REFERENCES ‘db_tiw_exam’.’user’ (‘id’)    ON DELETE CASCADE    ON UPDATE CASCADE);</a:t>
            </a:r>
          </a:p>
        </p:txBody>
      </p:sp>
    </p:spTree>
    <p:extLst>
      <p:ext uri="{BB962C8B-B14F-4D97-AF65-F5344CB8AC3E}">
        <p14:creationId xmlns:p14="http://schemas.microsoft.com/office/powerpoint/2010/main" val="413130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6B59-B64F-BF56-D3FA-2387082E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920"/>
          </a:xfrm>
        </p:spPr>
        <p:txBody>
          <a:bodyPr>
            <a:normAutofit/>
          </a:bodyPr>
          <a:lstStyle/>
          <a:p>
            <a:pPr algn="ctr"/>
            <a:r>
              <a:rPr lang="it-IT" sz="3600" dirty="0"/>
              <a:t>Application Design</a:t>
            </a:r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5A4FBD74-CAC0-9B36-2B34-E33F57A3E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52" y="476250"/>
            <a:ext cx="1109024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1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8E04582-8C25-40D6-9732-054BB8D7FF22}"/>
              </a:ext>
            </a:extLst>
          </p:cNvPr>
          <p:cNvSpPr>
            <a:spLocks noGrp="1"/>
          </p:cNvSpPr>
          <p:nvPr/>
        </p:nvSpPr>
        <p:spPr>
          <a:xfrm>
            <a:off x="531921" y="2957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b="1" dirty="0">
                <a:solidFill>
                  <a:srgbClr val="00B050"/>
                </a:solidFill>
              </a:rPr>
              <a:t>Components (javaScript version)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EF1ADE0-3806-4186-A7B5-9895B21CCABC}"/>
              </a:ext>
            </a:extLst>
          </p:cNvPr>
          <p:cNvSpPr>
            <a:spLocks noGrp="1"/>
          </p:cNvSpPr>
          <p:nvPr/>
        </p:nvSpPr>
        <p:spPr>
          <a:xfrm>
            <a:off x="634557" y="1408529"/>
            <a:ext cx="6157404" cy="51845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500" b="1" dirty="0">
                <a:solidFill>
                  <a:srgbClr val="00B050"/>
                </a:solidFill>
              </a:rPr>
              <a:t>Model Objects (Beans)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Album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Comment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Image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User</a:t>
            </a:r>
          </a:p>
          <a:p>
            <a:pPr marL="457200" lvl="1" indent="0">
              <a:buNone/>
            </a:pPr>
            <a:endParaRPr lang="es-419" sz="1400" dirty="0"/>
          </a:p>
          <a:p>
            <a:pPr marL="457200" lvl="1" indent="0">
              <a:buNone/>
            </a:pPr>
            <a:endParaRPr lang="es-419" sz="1400" dirty="0"/>
          </a:p>
          <a:p>
            <a:r>
              <a:rPr lang="it-IT" b="1" dirty="0">
                <a:solidFill>
                  <a:srgbClr val="00B050"/>
                </a:solidFill>
              </a:rPr>
              <a:t>Views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t-IT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index.html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Home.html</a:t>
            </a:r>
          </a:p>
          <a:p>
            <a:pPr marL="457200" lvl="1" indent="0">
              <a:buNone/>
            </a:pPr>
            <a:endParaRPr lang="it-IT" dirty="0"/>
          </a:p>
          <a:p>
            <a:r>
              <a:rPr lang="it-IT" b="1" dirty="0">
                <a:solidFill>
                  <a:srgbClr val="00B050"/>
                </a:solidFill>
              </a:rPr>
              <a:t>Utils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ConnectionHandler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TransformJson</a:t>
            </a:r>
          </a:p>
          <a:p>
            <a:pPr marL="457200" lvl="1" indent="0">
              <a:buNone/>
            </a:pPr>
            <a:endParaRPr lang="it-IT" dirty="0"/>
          </a:p>
          <a:p>
            <a:pPr lvl="1">
              <a:buFont typeface="Courier New" panose="02070309020205020404" pitchFamily="49" charset="0"/>
              <a:buChar char="o"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lvl="1">
              <a:buFont typeface="Courier New" panose="02070309020205020404" pitchFamily="49" charset="0"/>
              <a:buChar char="o"/>
            </a:pPr>
            <a:endParaRPr lang="it-IT" sz="1400" dirty="0"/>
          </a:p>
          <a:p>
            <a:pPr lvl="1">
              <a:buFont typeface="Courier New" panose="02070309020205020404" pitchFamily="49" charset="0"/>
              <a:buChar char="o"/>
            </a:pPr>
            <a:endParaRPr lang="es-419" sz="1400" dirty="0"/>
          </a:p>
          <a:p>
            <a:pPr lvl="1"/>
            <a:endParaRPr lang="it-IT" sz="1600" dirty="0"/>
          </a:p>
          <a:p>
            <a:pPr marL="457200" lvl="1" indent="0">
              <a:buNone/>
            </a:pPr>
            <a:endParaRPr lang="it-IT" sz="1600" dirty="0"/>
          </a:p>
        </p:txBody>
      </p:sp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83201C16-28B8-4889-A469-C9F1F9835A9A}"/>
              </a:ext>
            </a:extLst>
          </p:cNvPr>
          <p:cNvSpPr>
            <a:spLocks noGrp="1"/>
          </p:cNvSpPr>
          <p:nvPr/>
        </p:nvSpPr>
        <p:spPr>
          <a:xfrm>
            <a:off x="4751095" y="1408529"/>
            <a:ext cx="4837590" cy="45967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solidFill>
                  <a:srgbClr val="00B050"/>
                </a:solidFill>
              </a:rPr>
              <a:t>Controllers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b="1" dirty="0">
                <a:solidFill>
                  <a:srgbClr val="00B050"/>
                </a:solidFill>
              </a:rPr>
              <a:t>(Servlets)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CheckLogin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Registration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GetAlbumsList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CreateAlbum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CreateComment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AddPictureToAlbum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GetOthersAlbums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GetPictureDetails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GetPictures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SaveOrder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ShowPicturesToAdd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Logout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1EB71-08BB-9C3D-EBFE-A95BA449FA76}"/>
              </a:ext>
            </a:extLst>
          </p:cNvPr>
          <p:cNvSpPr txBox="1"/>
          <p:nvPr/>
        </p:nvSpPr>
        <p:spPr>
          <a:xfrm>
            <a:off x="8710455" y="1333489"/>
            <a:ext cx="2750497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rgbClr val="00B050"/>
                </a:solidFill>
              </a:rPr>
              <a:t>DAO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400" dirty="0"/>
              <a:t>imageDAO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400" dirty="0"/>
              <a:t>albumDAO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400" dirty="0"/>
              <a:t>commentDAO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400" dirty="0"/>
              <a:t>userDAO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it-IT" sz="2800" b="1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27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26C9-67C4-C41F-B888-44F3D203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07824" cy="520700"/>
          </a:xfrm>
        </p:spPr>
        <p:txBody>
          <a:bodyPr>
            <a:noAutofit/>
          </a:bodyPr>
          <a:lstStyle/>
          <a:p>
            <a:pPr algn="ctr"/>
            <a:r>
              <a:rPr lang="it-IT" sz="3200" dirty="0"/>
              <a:t>Event : login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C3C1D4A-81E5-6C28-EABE-A98760011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45" y="1519237"/>
            <a:ext cx="11727709" cy="465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8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B3E7-CF73-0580-F404-095B1167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39873" cy="567936"/>
          </a:xfrm>
        </p:spPr>
        <p:txBody>
          <a:bodyPr>
            <a:normAutofit/>
          </a:bodyPr>
          <a:lstStyle/>
          <a:p>
            <a:pPr algn="ctr"/>
            <a:r>
              <a:rPr lang="it-IT" sz="3200" dirty="0"/>
              <a:t>Event: registration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D00028-5DD2-3B9D-3839-BD485EA60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2" y="1119187"/>
            <a:ext cx="7462838" cy="552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3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1EC7-28C7-5797-F38B-0C4C2563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2622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200" dirty="0"/>
              <a:t>Event: Home Page loading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39B537B-D921-FB56-A03C-6585D0C88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9675"/>
            <a:ext cx="12121432" cy="521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9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545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Application Design</vt:lpstr>
      <vt:lpstr>PowerPoint Presentation</vt:lpstr>
      <vt:lpstr>Event : login</vt:lpstr>
      <vt:lpstr>Event: registration</vt:lpstr>
      <vt:lpstr>Event: Home Page loading</vt:lpstr>
      <vt:lpstr>Event: album selection</vt:lpstr>
      <vt:lpstr>Event: album creation</vt:lpstr>
      <vt:lpstr>Event: mouse over a picture</vt:lpstr>
      <vt:lpstr>Event: submit a comment</vt:lpstr>
      <vt:lpstr>Event: add a picture to album</vt:lpstr>
      <vt:lpstr>Event: Save Sorting</vt:lpstr>
      <vt:lpstr>Event: Logout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Utente</dc:creator>
  <cp:lastModifiedBy> </cp:lastModifiedBy>
  <cp:revision>26</cp:revision>
  <dcterms:created xsi:type="dcterms:W3CDTF">2022-07-17T13:03:34Z</dcterms:created>
  <dcterms:modified xsi:type="dcterms:W3CDTF">2022-07-23T15:02:36Z</dcterms:modified>
</cp:coreProperties>
</file>