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5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A0A0-1A01-B915-9F3B-FBB0F059D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C219-9D2D-E508-15A5-92B16204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10D3-980A-0204-B5BB-BD2B66C8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5F28-7F43-064E-3BBA-C26F3529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BB1B-DD61-F5EE-D945-79E117B4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C7BD-3D17-8FD5-D1D8-1BCD2D3F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22091-FDC1-99AB-B880-F8FFD3F1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3587-40D6-97AE-A793-CAD1AEC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B3DD-C7C4-A7D5-4A7C-E0CA7F6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3391-D954-9C9D-928F-231AFCD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3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A2F9F-FBDD-62C8-5E3F-186CFD593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8349-B9AC-D15B-A015-E3CAB9500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F19-CB4D-33B9-BB23-492F4C3D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C99A-FBC3-6233-E7A8-9FCABA38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FF75-17AF-8E09-9A6C-5C97599D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0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D7E2-3706-36B3-D690-DDD0D85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D082-49EC-22E9-AFA2-DB0CB25A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616B-F184-6030-6742-56A9DE6C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4947-1D27-D6DE-3688-A0D5D75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3E5C-1279-8CAC-ED14-97A1B516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1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A26-DF51-C7A3-1C2C-6DB9D05C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5C57-BD79-9B33-4DCF-DE2D4E99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B4B9-5A96-A902-E113-CEEC6DAD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A103-13C3-97F1-0514-A947F448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5F8C-F546-5E0A-B496-5CCB54DF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2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5FD-894A-B0DF-A056-995F1BB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A0F4-6586-33D4-83DE-D3E1BC01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4D0D-9A87-81DC-39E5-C04E32F5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1A26-53C3-E47F-8130-BCEB2950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8883-D741-0FD7-85AB-874EC458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8361-4AE2-A855-3FF8-71849D71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3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C75-EDB6-049D-2D21-3F945525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B7D3-EABD-BA05-D7E2-F96E1430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A2CBE-CDE5-5943-E064-964BE178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8FE31-6EDF-4ACA-15AE-59C35C54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E1E3E-4409-952E-B2E9-F162C8E9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FE612-9BCD-6204-A345-C2504A03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6A65F-84D4-E239-08C2-D51F909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1844C-181E-4AB1-5A9C-038FC7A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4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AF79-3C22-1050-5BF0-1F45256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63C76-3C69-42CD-0B3B-EBAD464A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B2125-C71B-F681-4D32-80C29005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FEF23-B29A-7979-4C19-6CF51BB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9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D4528-64E6-5010-5F72-32216E80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6F92D-F35C-BCFE-1F2D-B241D497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D2D1-6BF2-8EC5-CECC-207BC23A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2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6F36-BB5D-EA59-2BC5-5823CBE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ECB-CF33-B857-5D00-D16591EC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FA04-2575-570C-50E5-C8BBA487E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9202-8585-AD4A-C319-F27D7B7D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A8B20-B4EE-5FF0-A030-F8068491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B859-C879-D54E-7C19-F02EEED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99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E5AE-42C9-91EA-C85C-FE7359F7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3E55D-B1BF-3965-576B-09D6DB769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21FB-DF6F-4541-2C69-9F0B170B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ABCF-B153-3815-FD90-18027016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A4C0-0AC3-0B1D-E8B2-93A6C74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AB27-593F-13DF-485B-69A6975F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1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7D266-82CD-4627-4E56-22672CE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9F90-EFF3-FB97-48BF-ECADB987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055C-ACF4-13B4-E588-11D92A6E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586-0B00-46D4-BB16-AE3A9F2DE99B}" type="datetimeFigureOut">
              <a:rPr lang="it-IT" smtClean="0"/>
              <a:t>23/07/2022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2171-2C6D-7212-AD58-755F56B8A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9E6D5-2A3C-FD93-E2DF-B37F9027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BC22-FD4C-42C0-ADFF-1743E25FA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5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5A475D-0375-5A59-DB91-CE34FC57B533}"/>
              </a:ext>
            </a:extLst>
          </p:cNvPr>
          <p:cNvSpPr>
            <a:spLocks noGrp="1"/>
          </p:cNvSpPr>
          <p:nvPr/>
        </p:nvSpPr>
        <p:spPr>
          <a:xfrm>
            <a:off x="1589314" y="1461488"/>
            <a:ext cx="9144000" cy="1526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>
                <a:solidFill>
                  <a:srgbClr val="FF0000"/>
                </a:solidFill>
              </a:rPr>
              <a:t>Image Gallery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DBDABFB5-C15A-2F1E-7B26-0ADC21049942}"/>
              </a:ext>
            </a:extLst>
          </p:cNvPr>
          <p:cNvSpPr>
            <a:spLocks noGrp="1"/>
          </p:cNvSpPr>
          <p:nvPr/>
        </p:nvSpPr>
        <p:spPr>
          <a:xfrm>
            <a:off x="1673290" y="3188419"/>
            <a:ext cx="9144000" cy="220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rgbClr val="E58787"/>
                </a:solidFill>
              </a:rPr>
              <a:t>TIW project 2021/2022</a:t>
            </a:r>
          </a:p>
          <a:p>
            <a:r>
              <a:rPr lang="it-IT" sz="2800" dirty="0">
                <a:solidFill>
                  <a:srgbClr val="E58787"/>
                </a:solidFill>
              </a:rPr>
              <a:t>Laura Puccioni (10703762)</a:t>
            </a:r>
          </a:p>
          <a:p>
            <a:r>
              <a:rPr lang="it-IT" sz="2800" dirty="0">
                <a:solidFill>
                  <a:srgbClr val="E58787"/>
                </a:solidFill>
              </a:rPr>
              <a:t>Pure HTML version</a:t>
            </a:r>
          </a:p>
        </p:txBody>
      </p:sp>
    </p:spTree>
    <p:extLst>
      <p:ext uri="{BB962C8B-B14F-4D97-AF65-F5344CB8AC3E}">
        <p14:creationId xmlns:p14="http://schemas.microsoft.com/office/powerpoint/2010/main" val="224816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4A901-DE99-0580-EE35-263A23DE974E}"/>
              </a:ext>
            </a:extLst>
          </p:cNvPr>
          <p:cNvSpPr txBox="1"/>
          <p:nvPr/>
        </p:nvSpPr>
        <p:spPr>
          <a:xfrm>
            <a:off x="3918814" y="335708"/>
            <a:ext cx="415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latin typeface="+mj-lt"/>
              </a:rPr>
              <a:t>Event: go to Home Page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A06EEB-6A0F-4756-96CA-01ACDCB7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023937"/>
            <a:ext cx="9158288" cy="57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C095-52F6-52BE-5683-87DEAA72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Go to Album Page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F15593-EC59-B1D1-3247-E63BC6F8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257430"/>
            <a:ext cx="1090084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72B-13CD-1D55-25CE-A8552D2B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Event: create comment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3DD9CA-B7E3-47AB-DD0F-875558DA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457324"/>
            <a:ext cx="8239125" cy="34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9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81B95-CBFA-EC64-6E05-7F85F493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Event: create album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1916CF9-F070-3C89-BE0A-DA6307F7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08708"/>
            <a:ext cx="8562976" cy="35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0C1D-B0E6-0478-51E7-D6801E7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add picture to album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1A15D-AE7A-9DB7-CE53-F27240C5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152525"/>
            <a:ext cx="113633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838-B874-19FC-C9C7-ED2E883A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Logout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1E6509-B403-C0C0-4ADA-C86C30B2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736142"/>
            <a:ext cx="9010650" cy="37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5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46602B-58F1-F083-D886-C1BDEA2E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28600"/>
            <a:ext cx="89630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8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CE783-3D75-AA00-1C21-84A81DB0565F}"/>
              </a:ext>
            </a:extLst>
          </p:cNvPr>
          <p:cNvSpPr txBox="1"/>
          <p:nvPr/>
        </p:nvSpPr>
        <p:spPr>
          <a:xfrm>
            <a:off x="3464962" y="331237"/>
            <a:ext cx="496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/>
              <a:t>Local database schema</a:t>
            </a:r>
            <a:endParaRPr lang="it-IT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C9D3C-43BA-6A97-EBD7-D30B3E75EE4B}"/>
              </a:ext>
            </a:extLst>
          </p:cNvPr>
          <p:cNvSpPr txBox="1"/>
          <p:nvPr/>
        </p:nvSpPr>
        <p:spPr>
          <a:xfrm>
            <a:off x="709127" y="977568"/>
            <a:ext cx="4450701" cy="614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(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INT NOT NULL AUTO_INCREMENT,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‘name’ VARCHAR(200)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NOT NULL,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‘surname’ VARCHAR(200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‘username’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VARCHAR(200)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‘email’ VARCHAR(200) NOT NULL,  ‘password’ VARCHAR(50) NOT NULL,  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‘albumOrder’ VARCHAR(255) DEFAULT NULL,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PRIMARY KEY (‘id’))</a:t>
            </a:r>
          </a:p>
          <a:p>
            <a:pPr marL="0" indent="0">
              <a:spcBef>
                <a:spcPts val="422"/>
              </a:spcBef>
              <a:buSzPts val="1800"/>
              <a:buNone/>
            </a:pPr>
            <a:r>
              <a:rPr lang="fr-FR" sz="1800" dirty="0">
                <a:latin typeface="Courier New"/>
                <a:ea typeface="Courier New"/>
                <a:cs typeface="Courier New"/>
                <a:sym typeface="Courier New"/>
              </a:rPr>
              <a:t>UNIQUE INDEX `username_UNIQUE` (`username` ASC) VISIBLE)</a:t>
            </a:r>
          </a:p>
          <a:p>
            <a:pPr>
              <a:spcBef>
                <a:spcPts val="422"/>
              </a:spcBef>
              <a:buSzPts val="1800"/>
            </a:pPr>
            <a:r>
              <a:rPr lang="fr-FR" sz="1800" dirty="0">
                <a:latin typeface="Courier New"/>
                <a:ea typeface="Courier New"/>
                <a:cs typeface="Courier New"/>
                <a:sym typeface="Courier New"/>
              </a:rPr>
              <a:t>UNIQUE INDEX `email_UNIQUE` (`email` ASC) VISIBLE);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422"/>
              </a:spcBef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AC2F-8A28-78A8-C79B-9EA59825E985}"/>
              </a:ext>
            </a:extLst>
          </p:cNvPr>
          <p:cNvSpPr txBox="1"/>
          <p:nvPr/>
        </p:nvSpPr>
        <p:spPr>
          <a:xfrm>
            <a:off x="5943599" y="2228671"/>
            <a:ext cx="571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album’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‘title’ VARCHAR(200)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‘date’ DATE NOT NULL,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‘idCreator’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‘creator_album’   FOREIGN KEY (‘idCreator’)    REFERENCES ‘db_tiw_exam’.’user’ (‘id’)    ON DELETE CASCADE   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10571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584F6-151B-4973-AE22-768D58446F7A}"/>
              </a:ext>
            </a:extLst>
          </p:cNvPr>
          <p:cNvSpPr txBox="1"/>
          <p:nvPr/>
        </p:nvSpPr>
        <p:spPr>
          <a:xfrm>
            <a:off x="740229" y="494522"/>
            <a:ext cx="51318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 (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‘title’ VARCHAR(200) NOT NULL,  ‘description’ TEXT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‘date’ DATE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‘path’ VARCHAR(255) NOT NULL,  ‘idOwner’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‘idAlbum’ INT DEFAULT NULL,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`path_UNIQUE` (‘path’  ASC) VISIBLE,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‘owner_of_image’   FOREIGN KEY (‘idOwner’)    REFERENCES ‘db_tiw_exam’.’user’ (‘id’)    ON DELETE CASCADE    ON UPDATE CASCADE);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‘album_of_image’   FOREIGN KEY (‘idAlbum’)    REFERENCES ‘db_tiw_exam’.’album’ (‘id’)   ON DELETE SET NULL ON UPDATE CASCADE);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B213-9591-6D40-FAE3-A210B261CF57}"/>
              </a:ext>
            </a:extLst>
          </p:cNvPr>
          <p:cNvSpPr txBox="1"/>
          <p:nvPr/>
        </p:nvSpPr>
        <p:spPr>
          <a:xfrm>
            <a:off x="6385250" y="1166842"/>
            <a:ext cx="4935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‘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’ (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‘id’ INT NOT NULL AUTO_INCREMENT,  ‘text’ TEXT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‘idImage’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‘idUser’ INT NOT NULL,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(‘id’),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‘image_comment’    FOREIGN KEY (‘idImage’)    REFERENCES ‘db_tiw_exam’.’image’ (‘id’)    ON DELETE CASCADE    ON UPDATE CASCADE,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‘user_comment’    FOREIGN KEY (‘idUser’)    REFERENCES ‘db_tiw_exam’.’user’ (‘id’)    ON DELETE CASCADE   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17916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200-5EE5-5159-85B8-CFF48C62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97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Completamento delle specifiche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41240-A6BE-46EA-2900-5365AEFBBD5F}"/>
              </a:ext>
            </a:extLst>
          </p:cNvPr>
          <p:cNvSpPr txBox="1"/>
          <p:nvPr/>
        </p:nvSpPr>
        <p:spPr>
          <a:xfrm>
            <a:off x="1085160" y="1166326"/>
            <a:ext cx="9617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La pagina di default contiene la form di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Il login si può fare tramite username e password oppure tramite email e password, visto che anche quest’ultima deve essere unica nel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Non possono esserci immagini duplicate (con lo stesso path) nel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Ogni user può avere delle immagini che non appartengono a nessun album e che quindi possono essere aggiunte ad uno dei sui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Quando un album viene creato viene assegnata ad esso la data del giorno stesso in cui viene creato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r>
              <a:rPr lang="it-I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6706-E9AB-943C-1FC8-36F763D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dirty="0"/>
              <a:t>Application Design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561B2E5-8CF2-2D6E-257E-15137D5D5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5" y="905070"/>
            <a:ext cx="10837209" cy="60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E86BE66-3F63-2D28-74E1-1FC212924569}"/>
              </a:ext>
            </a:extLst>
          </p:cNvPr>
          <p:cNvSpPr>
            <a:spLocks noGrp="1"/>
          </p:cNvSpPr>
          <p:nvPr/>
        </p:nvSpPr>
        <p:spPr>
          <a:xfrm>
            <a:off x="531921" y="295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B050"/>
                </a:solidFill>
              </a:rPr>
              <a:t>Components (pure HTML version)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BE314A4-8F06-161E-54E4-C5670342004A}"/>
              </a:ext>
            </a:extLst>
          </p:cNvPr>
          <p:cNvSpPr>
            <a:spLocks noGrp="1"/>
          </p:cNvSpPr>
          <p:nvPr/>
        </p:nvSpPr>
        <p:spPr>
          <a:xfrm>
            <a:off x="531921" y="1377689"/>
            <a:ext cx="6157404" cy="518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500" b="1" dirty="0">
                <a:solidFill>
                  <a:srgbClr val="00B050"/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Comment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User</a:t>
            </a:r>
          </a:p>
          <a:p>
            <a:pPr marL="457200" lvl="1" indent="0">
              <a:buNone/>
            </a:pPr>
            <a:endParaRPr lang="es-419" sz="1400" dirty="0"/>
          </a:p>
          <a:p>
            <a:pPr marL="457200" lvl="1" indent="0">
              <a:buNone/>
            </a:pPr>
            <a:endParaRPr lang="es-419" sz="1400" dirty="0"/>
          </a:p>
          <a:p>
            <a:r>
              <a:rPr lang="it-IT" b="1" dirty="0">
                <a:solidFill>
                  <a:srgbClr val="00B050"/>
                </a:solidFill>
              </a:rPr>
              <a:t>Views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AlbumPage.html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ChoosePictures.html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RegistrationForm.html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>
                <a:solidFill>
                  <a:srgbClr val="00B050"/>
                </a:solidFill>
              </a:rPr>
              <a:t>Utils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ConnectionHandler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B57180B7-173D-06FB-644B-499F662F30FE}"/>
              </a:ext>
            </a:extLst>
          </p:cNvPr>
          <p:cNvSpPr>
            <a:spLocks noGrp="1"/>
          </p:cNvSpPr>
          <p:nvPr/>
        </p:nvSpPr>
        <p:spPr>
          <a:xfrm>
            <a:off x="4397828" y="1377689"/>
            <a:ext cx="4837590" cy="459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B050"/>
                </a:solidFill>
              </a:rPr>
              <a:t>Controllers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rgbClr val="00B050"/>
                </a:solidFill>
              </a:rPr>
              <a:t>(Servlets)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GoToAlbumPage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CreateComment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AddToAlbum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GoToHomePage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GoToAddPictures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84026-33C0-84EB-CD27-26627EB5E395}"/>
              </a:ext>
            </a:extLst>
          </p:cNvPr>
          <p:cNvSpPr txBox="1"/>
          <p:nvPr/>
        </p:nvSpPr>
        <p:spPr>
          <a:xfrm>
            <a:off x="8482333" y="1356362"/>
            <a:ext cx="275049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00B050"/>
                </a:solidFill>
              </a:rPr>
              <a:t>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imageDAO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albumDAO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commentDAO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/>
              <a:t>userDAO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537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1602-91B2-2812-CDAB-2A88FF60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/>
              <a:t>Event: login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8CC5F72-F8B0-DD67-6641-B3535DE7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0" y="1519237"/>
            <a:ext cx="11807620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E654B-3B68-5F29-AD98-1086982FA57E}"/>
              </a:ext>
            </a:extLst>
          </p:cNvPr>
          <p:cNvSpPr txBox="1"/>
          <p:nvPr/>
        </p:nvSpPr>
        <p:spPr>
          <a:xfrm>
            <a:off x="2900362" y="393053"/>
            <a:ext cx="639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+mj-lt"/>
              </a:rPr>
              <a:t>Event: Registration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5A42D0-6E70-D7C2-7120-70A40FEB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6" y="1443036"/>
            <a:ext cx="11812808" cy="4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635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Completamento delle specifiche</vt:lpstr>
      <vt:lpstr>Application Design</vt:lpstr>
      <vt:lpstr>PowerPoint Presentation</vt:lpstr>
      <vt:lpstr>Event: login</vt:lpstr>
      <vt:lpstr>PowerPoint Presentation</vt:lpstr>
      <vt:lpstr>PowerPoint Presentation</vt:lpstr>
      <vt:lpstr>Event: Go to Album Page</vt:lpstr>
      <vt:lpstr>Event: create comment</vt:lpstr>
      <vt:lpstr>Event: create album</vt:lpstr>
      <vt:lpstr>Event: add picture to album</vt:lpstr>
      <vt:lpstr>Event: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24</cp:revision>
  <dcterms:created xsi:type="dcterms:W3CDTF">2022-07-22T10:29:37Z</dcterms:created>
  <dcterms:modified xsi:type="dcterms:W3CDTF">2022-07-23T15:18:48Z</dcterms:modified>
</cp:coreProperties>
</file>