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fa1e7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fa1e7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e42637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e42637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e4263754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e4263754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e4263754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e4263754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e4263754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e4263754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Subtitle">
  <p:cSld name="TITLE_ONL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7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" name="Google Shape;71;p17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7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7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4" name="Google Shape;74;p17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243676" y="534950"/>
            <a:ext cx="286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43676" y="534950"/>
            <a:ext cx="286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 txBox="1"/>
          <p:nvPr/>
        </p:nvSpPr>
        <p:spPr>
          <a:xfrm>
            <a:off x="243676" y="534950"/>
            <a:ext cx="286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b="1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6: Exploitation Scenarios</a:t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Hijack to Shellcode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br>
              <a:rPr lang="en" sz="1000"/>
            </a:b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corruption occurs when user-controlled data manages to spread into data that </a:t>
            </a:r>
            <a:r>
              <a:rPr i="1" lang="en"/>
              <a:t>shouldn't</a:t>
            </a:r>
            <a:r>
              <a:rPr lang="en"/>
              <a:t> be user controlled (through a memory error).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overwrite </a:t>
            </a:r>
            <a:r>
              <a:rPr i="1" lang="en"/>
              <a:t>control data</a:t>
            </a:r>
            <a:r>
              <a:rPr lang="en"/>
              <a:t> (i.e., a return address), you can use this to redirect control flow elsewhere.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you can also redirect it to </a:t>
            </a:r>
            <a:r>
              <a:rPr i="1" lang="en"/>
              <a:t>your injected code</a:t>
            </a:r>
            <a:r>
              <a:rPr lang="en"/>
              <a:t>.</a:t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</a:t>
            </a:r>
            <a:r>
              <a:rPr lang="en"/>
              <a:t> Mixing Control Information and Data </a:t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760200" y="1871950"/>
            <a:ext cx="13581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.text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2641225" y="1871959"/>
            <a:ext cx="18603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heap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5024400" y="1871959"/>
            <a:ext cx="242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118300" y="1871959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4501500" y="1871959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6926400" y="187195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7072175" y="1871959"/>
            <a:ext cx="335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6741050" y="187195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6555700" y="187195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6370350" y="187195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901200" y="1871950"/>
            <a:ext cx="284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3384875" y="1871950"/>
            <a:ext cx="284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3669575" y="1871950"/>
            <a:ext cx="231600" cy="53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6138750" y="1871950"/>
            <a:ext cx="231600" cy="53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6449800" y="1871950"/>
            <a:ext cx="105900" cy="53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6648375" y="1871950"/>
            <a:ext cx="105900" cy="53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760200" y="3338875"/>
            <a:ext cx="1318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.text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2601900" y="3338884"/>
            <a:ext cx="18603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heap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4985075" y="3338884"/>
            <a:ext cx="242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2078975" y="3338884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4462175" y="3338884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6887075" y="3338884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7032850" y="3338884"/>
            <a:ext cx="335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701725" y="3338884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516375" y="3338884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331025" y="3338884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3861875" y="3338875"/>
            <a:ext cx="284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3345550" y="3338875"/>
            <a:ext cx="284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630250" y="3338875"/>
            <a:ext cx="231600" cy="53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6099425" y="3338875"/>
            <a:ext cx="231600" cy="53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6410475" y="3338875"/>
            <a:ext cx="105900" cy="53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6609050" y="3338875"/>
            <a:ext cx="105900" cy="53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30" name="Google Shape;130;p19"/>
          <p:cNvCxnSpPr>
            <a:stCxn id="129" idx="0"/>
            <a:endCxn id="114" idx="0"/>
          </p:cNvCxnSpPr>
          <p:nvPr/>
        </p:nvCxnSpPr>
        <p:spPr>
          <a:xfrm rot="5400000">
            <a:off x="4040450" y="717925"/>
            <a:ext cx="600" cy="5242500"/>
          </a:xfrm>
          <a:prstGeom prst="curvedConnector3">
            <a:avLst>
              <a:gd fmla="val -2846666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9"/>
          <p:cNvSpPr/>
          <p:nvPr/>
        </p:nvSpPr>
        <p:spPr>
          <a:xfrm>
            <a:off x="760175" y="4390050"/>
            <a:ext cx="1318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.text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2601900" y="4390059"/>
            <a:ext cx="18603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heap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4985075" y="4390059"/>
            <a:ext cx="242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2078975" y="4390059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462175" y="4390059"/>
            <a:ext cx="522900" cy="5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6887075" y="439005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7032850" y="4390059"/>
            <a:ext cx="335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6701725" y="439005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6516375" y="439005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331025" y="4390059"/>
            <a:ext cx="1059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3861875" y="4390050"/>
            <a:ext cx="284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3345550" y="4390050"/>
            <a:ext cx="284700" cy="53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3630250" y="4390050"/>
            <a:ext cx="231600" cy="53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6099425" y="4390050"/>
            <a:ext cx="231600" cy="53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6410475" y="4390050"/>
            <a:ext cx="105900" cy="53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6609050" y="4390050"/>
            <a:ext cx="105900" cy="53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47" name="Google Shape;147;p19"/>
          <p:cNvCxnSpPr>
            <a:stCxn id="146" idx="0"/>
            <a:endCxn id="144" idx="0"/>
          </p:cNvCxnSpPr>
          <p:nvPr/>
        </p:nvCxnSpPr>
        <p:spPr>
          <a:xfrm rot="5400000">
            <a:off x="6438350" y="4167000"/>
            <a:ext cx="600" cy="446700"/>
          </a:xfrm>
          <a:prstGeom prst="curvedConnector3">
            <a:avLst>
              <a:gd fmla="val -396875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our example from the Shellcoding Module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void bye1() { puts("Goodbye!");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void bye2() { puts("Farewell!");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void hello(char *name, void (*bye_func)())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printf("Hello %s!\n", name);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bye_func();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int main(int argc, char **argv)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char name[1024];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gets(name);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srand(time(0));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if (rand() % 2) hello(bye1, name);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else hello(name, bye2);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Compile with: gcc -fno-stack-protector -z execstack -o hello hello.c</a:t>
            </a:r>
            <a:endParaRPr sz="11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Run with: setarch x86_64 -R ./hello</a:t>
            </a:r>
            <a:endParaRPr sz="11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 and fix the bug!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void bye1() { puts("Goodbye!");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void bye2() { puts("Farewell!");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void hello(char *name, void (*bye_func)())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printf("Hello %s!\n", name);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bye_func();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int main(int argc, char **argv)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char name[1024];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gets(name);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srand(time(0));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if (rand() % 2) hello(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name, bye1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else hello(name, bye2);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Compile with: gcc </a:t>
            </a:r>
            <a:r>
              <a:rPr lang="en" sz="11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-fno-stack-protector </a:t>
            </a:r>
            <a:r>
              <a:rPr lang="en" sz="11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-z execstack -o hello hello.c</a:t>
            </a:r>
            <a:endParaRPr sz="11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Run with: setarch x86_64 -R ./hello</a:t>
            </a:r>
            <a:endParaRPr sz="11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vulnerable!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int main(int argc, char **argv)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char name[1024];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gets(name);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srand(time(0));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if (rand() % 2) hello(name, bye1);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else hello(name, bye2);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Stack-based buffer overflow caused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gets</a:t>
            </a:r>
            <a:r>
              <a:rPr lang="en"/>
              <a:t>. How do we exploit this?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9.12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