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fa1e7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fa1e7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42637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42637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426775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426775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426775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426775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426775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426775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7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7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7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7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6: Exploitation Scenarios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Spraying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br>
              <a:rPr lang="en" sz="1000"/>
            </a:b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Mitigations are Everywhere...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Execution Prevention</a:t>
            </a:r>
            <a:r>
              <a:rPr lang="en"/>
              <a:t> prevents executing injected shellcode.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Stack Canaries</a:t>
            </a:r>
            <a:r>
              <a:rPr lang="en"/>
              <a:t> protect against stack buffer overflow exploitation.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Address Space Layout Randomization</a:t>
            </a:r>
            <a:r>
              <a:rPr lang="en"/>
              <a:t> makes control flow hijacking unreliable.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exploitation is </a:t>
            </a:r>
            <a:r>
              <a:rPr i="1" lang="en"/>
              <a:t>hard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Just in Time Compilation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higher-level languages (JavaScript, Java, Lua, Python, etc) utilize Just in Time Compilation.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is written in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runtime, necessary code is compiled to binary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Binary code executes very fast.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this means that an attacker that can inject higher-level code can influence the resulting native code...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including immediate values stored!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Spraying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JavaScript: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var asdf = 0x050f3cb0c031;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might JIT to: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mov rdx,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0x050f3cb0c031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Which assembles to: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48 ba 31 c0 b0 3c 0f 05 00 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if we jump to the 0x31 via another vulnerability?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31 c0:	xor	eax,eax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b0 3c:	mov	al,0x3c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0f 05:	syscall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Shellcode execution (in this case,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lang="en"/>
              <a:t>)!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1626375" y="3387955"/>
            <a:ext cx="157800" cy="14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ASLR?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full mitigation, but....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">
                <a:latin typeface="Consolas"/>
                <a:ea typeface="Consolas"/>
                <a:cs typeface="Consolas"/>
                <a:sym typeface="Consolas"/>
              </a:rPr>
              <a:t>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 var asdf = 0x050f3cb0c031;</a:t>
            </a:r>
            <a:endParaRPr sz="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9.1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