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fa1e7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fa1e7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42637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42637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426375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42637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426375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426375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7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7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7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7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6: Exploitation Scenarios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Side-Effects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br>
              <a:rPr lang="en" sz="1000"/>
            </a:b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good: you are more than your control flow hijack!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vulnerability in a program generally has more effects than just hijacking control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what other parts of the state do you gain control over?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#include &lt;seccomp.h&gt;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#include &lt;assert.h&gt;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main(int argc, char **argv)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char shellcode[128];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sandboxed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program;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program.sandboxed = 1;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gets(program.shellcode);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if (program.sandboxed)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scmp_filter_ctx ctx;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ctx = seccomp_init(SCMP_ACT_KILL);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assert(seccomp_rule_add(ctx, SCMP_ACT_ALLOW, SCMP_SYS(read), 0) == 0);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assert(seccomp_rule_add(ctx, SCMP_ACT_ALLOW, SCMP_SYS(write), 0) == 0);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assert(seccomp_load(ctx) == 0);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((void(*)())program.shellcode)();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hyper-focus on hijacking to shellcode, you'll end up stuck in the jail...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bad: fatal side-effects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vulnerability in a program generally has more effects than just hijacking control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main(int argc, char **argv)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struct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char shellcode[128];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char *shellcode_copy;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program;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data.shellcode_copy = malloc(128);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gets(data.shellcode);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strcpy(data.shellcode_copy, data.shellcode);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corrupt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name_heap</a:t>
            </a:r>
            <a:r>
              <a:rPr lang="en"/>
              <a:t> pointer, the program will crash before main returns!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9.1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