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c488fc3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4c488fc3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a036246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a036246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c488fc3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c488fc3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c488fc3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c488fc3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c488fc3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c488fc3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a036246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a036246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03624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a03624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a036246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a036246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b5eeb1f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b5eeb1f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4c488fc3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4c488fc3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Memory Errors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Smashing the Stack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int main(int argc, char **argv, char **envp)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print_quoted(argv[1]);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0;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06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void print_quoted(char *s)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07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08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printf(quote(s));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09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char * quote(char *s)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char output[16];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sprintf(output, "\"%s\"", s);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output;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void win() { sendfile(1, open("/flag", O_RDONLY), 0, 128));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508625" y="4319100"/>
            <a:ext cx="58977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4" name="Google Shape;264;p32"/>
          <p:cNvSpPr/>
          <p:nvPr/>
        </p:nvSpPr>
        <p:spPr>
          <a:xfrm rot="-5400000">
            <a:off x="5998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5" name="Google Shape;265;p32"/>
          <p:cNvSpPr/>
          <p:nvPr/>
        </p:nvSpPr>
        <p:spPr>
          <a:xfrm rot="-5400000">
            <a:off x="5713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envp[3]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6" name="Google Shape;266;p32"/>
          <p:cNvSpPr/>
          <p:nvPr/>
        </p:nvSpPr>
        <p:spPr>
          <a:xfrm rot="-5400000">
            <a:off x="5429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7" name="Google Shape;267;p32"/>
          <p:cNvSpPr/>
          <p:nvPr/>
        </p:nvSpPr>
        <p:spPr>
          <a:xfrm rot="-5400000">
            <a:off x="51450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8" name="Google Shape;268;p32"/>
          <p:cNvSpPr/>
          <p:nvPr/>
        </p:nvSpPr>
        <p:spPr>
          <a:xfrm rot="-5400000">
            <a:off x="48606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9" name="Google Shape;269;p32"/>
          <p:cNvSpPr/>
          <p:nvPr/>
        </p:nvSpPr>
        <p:spPr>
          <a:xfrm rot="-5400000">
            <a:off x="4576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0" name="Google Shape;270;p32"/>
          <p:cNvSpPr/>
          <p:nvPr/>
        </p:nvSpPr>
        <p:spPr>
          <a:xfrm rot="-5400000">
            <a:off x="4291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1" name="Google Shape;271;p32"/>
          <p:cNvSpPr/>
          <p:nvPr/>
        </p:nvSpPr>
        <p:spPr>
          <a:xfrm rot="-5400000">
            <a:off x="4007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2" name="Google Shape;272;p32"/>
          <p:cNvSpPr/>
          <p:nvPr/>
        </p:nvSpPr>
        <p:spPr>
          <a:xfrm rot="-5400000">
            <a:off x="37230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*_start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3" name="Google Shape;273;p32"/>
          <p:cNvSpPr/>
          <p:nvPr/>
        </p:nvSpPr>
        <p:spPr>
          <a:xfrm rot="-5400000">
            <a:off x="34386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local variables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4" name="Google Shape;274;p32"/>
          <p:cNvSpPr/>
          <p:nvPr/>
        </p:nvSpPr>
        <p:spPr>
          <a:xfrm rot="-5400000">
            <a:off x="3154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5" name="Google Shape;275;p32"/>
          <p:cNvSpPr/>
          <p:nvPr/>
        </p:nvSpPr>
        <p:spPr>
          <a:xfrm rot="-5400000">
            <a:off x="28698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*main(04)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6" name="Google Shape;276;p32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*print_quoted(09)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7" name="Google Shape;277;p32"/>
          <p:cNvSpPr/>
          <p:nvPr/>
        </p:nvSpPr>
        <p:spPr>
          <a:xfrm rot="-5400000">
            <a:off x="2160375" y="4302225"/>
            <a:ext cx="531900" cy="565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ATTACKER INPUT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277321" y="4007900"/>
            <a:ext cx="2313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*win(16)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corruption: ✓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takeaway is that once we corrupt memory, we can do some subset of: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 non-control data to our benefit.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 control data to redirect execution to other parts of the program ("win" function).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 non-control data to inject our own code (shellcode!), and modify control data to redirect execution to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start with #2.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int main(int argc, char **argv, char **envp)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print_quoted(argv[1]);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0;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06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void print_quoted(char *s)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07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08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printf(quote(s));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09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char * quote(char *s)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char output[16];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sprintf(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output, 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"\"%s\"", s);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output;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508625" y="4319100"/>
            <a:ext cx="58977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>
            <a:off x="5998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8" name="Google Shape;128;p24"/>
          <p:cNvSpPr/>
          <p:nvPr/>
        </p:nvSpPr>
        <p:spPr>
          <a:xfrm rot="-5400000">
            <a:off x="5713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envp[3]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9" name="Google Shape;129;p24"/>
          <p:cNvSpPr/>
          <p:nvPr/>
        </p:nvSpPr>
        <p:spPr>
          <a:xfrm rot="-5400000">
            <a:off x="5429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0" name="Google Shape;130;p24"/>
          <p:cNvSpPr/>
          <p:nvPr/>
        </p:nvSpPr>
        <p:spPr>
          <a:xfrm rot="-5400000">
            <a:off x="51450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1" name="Google Shape;131;p24"/>
          <p:cNvSpPr/>
          <p:nvPr/>
        </p:nvSpPr>
        <p:spPr>
          <a:xfrm rot="-5400000">
            <a:off x="48606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[0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2" name="Google Shape;132;p24"/>
          <p:cNvSpPr/>
          <p:nvPr/>
        </p:nvSpPr>
        <p:spPr>
          <a:xfrm rot="-5400000">
            <a:off x="4576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3" name="Google Shape;133;p24"/>
          <p:cNvSpPr/>
          <p:nvPr/>
        </p:nvSpPr>
        <p:spPr>
          <a:xfrm rot="-5400000">
            <a:off x="4291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4" name="Google Shape;134;p24"/>
          <p:cNvSpPr/>
          <p:nvPr/>
        </p:nvSpPr>
        <p:spPr>
          <a:xfrm rot="-5400000">
            <a:off x="4007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5" name="Google Shape;135;p24"/>
          <p:cNvSpPr/>
          <p:nvPr/>
        </p:nvSpPr>
        <p:spPr>
          <a:xfrm rot="-5400000">
            <a:off x="37230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*_start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6" name="Google Shape;136;p24"/>
          <p:cNvSpPr/>
          <p:nvPr/>
        </p:nvSpPr>
        <p:spPr>
          <a:xfrm rot="-5400000">
            <a:off x="34386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local variables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7" name="Google Shape;137;p24"/>
          <p:cNvSpPr/>
          <p:nvPr/>
        </p:nvSpPr>
        <p:spPr>
          <a:xfrm rot="-5400000">
            <a:off x="3154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8" name="Google Shape;138;p24"/>
          <p:cNvSpPr/>
          <p:nvPr/>
        </p:nvSpPr>
        <p:spPr>
          <a:xfrm rot="-5400000">
            <a:off x="28698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*main(04)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9" name="Google Shape;139;p24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*print_quoted(09)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0" name="Google Shape;140;p24"/>
          <p:cNvSpPr/>
          <p:nvPr/>
        </p:nvSpPr>
        <p:spPr>
          <a:xfrm rot="-5400000">
            <a:off x="1732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*quote(14)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1" name="Google Shape;141;p24"/>
          <p:cNvSpPr/>
          <p:nvPr/>
        </p:nvSpPr>
        <p:spPr>
          <a:xfrm rot="-5400000">
            <a:off x="2160375" y="4302225"/>
            <a:ext cx="531900" cy="5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output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77321" y="3463325"/>
            <a:ext cx="2313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int main(int argc, char **argv, char **envp)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print_quoted(argv[1]);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0;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06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void print_quoted(char *s)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07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08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printf(quote(s));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09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char * quote(char *s)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char output[16];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sprintf(output, "\"%s\"", s);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output;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508625" y="4319100"/>
            <a:ext cx="58977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25"/>
          <p:cNvSpPr/>
          <p:nvPr/>
        </p:nvSpPr>
        <p:spPr>
          <a:xfrm rot="-5400000">
            <a:off x="5998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1" name="Google Shape;151;p25"/>
          <p:cNvSpPr/>
          <p:nvPr/>
        </p:nvSpPr>
        <p:spPr>
          <a:xfrm rot="-5400000">
            <a:off x="5713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envp[3]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2" name="Google Shape;152;p25"/>
          <p:cNvSpPr/>
          <p:nvPr/>
        </p:nvSpPr>
        <p:spPr>
          <a:xfrm rot="-5400000">
            <a:off x="5429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3" name="Google Shape;153;p25"/>
          <p:cNvSpPr/>
          <p:nvPr/>
        </p:nvSpPr>
        <p:spPr>
          <a:xfrm rot="-5400000">
            <a:off x="51450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4" name="Google Shape;154;p25"/>
          <p:cNvSpPr/>
          <p:nvPr/>
        </p:nvSpPr>
        <p:spPr>
          <a:xfrm rot="-5400000">
            <a:off x="48606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5" name="Google Shape;155;p25"/>
          <p:cNvSpPr/>
          <p:nvPr/>
        </p:nvSpPr>
        <p:spPr>
          <a:xfrm rot="-5400000">
            <a:off x="4576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6" name="Google Shape;156;p25"/>
          <p:cNvSpPr/>
          <p:nvPr/>
        </p:nvSpPr>
        <p:spPr>
          <a:xfrm rot="-5400000">
            <a:off x="4291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7" name="Google Shape;157;p25"/>
          <p:cNvSpPr/>
          <p:nvPr/>
        </p:nvSpPr>
        <p:spPr>
          <a:xfrm rot="-5400000">
            <a:off x="4007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8" name="Google Shape;158;p25"/>
          <p:cNvSpPr/>
          <p:nvPr/>
        </p:nvSpPr>
        <p:spPr>
          <a:xfrm rot="-5400000">
            <a:off x="37230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*_start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9" name="Google Shape;159;p25"/>
          <p:cNvSpPr/>
          <p:nvPr/>
        </p:nvSpPr>
        <p:spPr>
          <a:xfrm rot="-5400000">
            <a:off x="34386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local variables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154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1" name="Google Shape;161;p25"/>
          <p:cNvSpPr/>
          <p:nvPr/>
        </p:nvSpPr>
        <p:spPr>
          <a:xfrm rot="-5400000">
            <a:off x="28698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*main(04)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2" name="Google Shape;162;p25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*print_quoted(09)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3" name="Google Shape;163;p25"/>
          <p:cNvSpPr/>
          <p:nvPr/>
        </p:nvSpPr>
        <p:spPr>
          <a:xfrm rot="-5400000">
            <a:off x="1732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*quote(14)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4" name="Google Shape;164;p25"/>
          <p:cNvSpPr/>
          <p:nvPr/>
        </p:nvSpPr>
        <p:spPr>
          <a:xfrm rot="-5400000">
            <a:off x="2160375" y="4302225"/>
            <a:ext cx="531900" cy="5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output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77321" y="3463325"/>
            <a:ext cx="2313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rot="-5400000">
            <a:off x="1310350" y="4302225"/>
            <a:ext cx="531900" cy="5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sprintf internal state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int main(int argc, char **argv, char **envp)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print_quoted(argv[1]);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0;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06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void print_quoted(char *s)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07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08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printf(quote(s));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09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char * quote(char *s)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char output[16];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sprintf(output, "\"%s\"", s);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output;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08625" y="4319100"/>
            <a:ext cx="58977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" name="Google Shape;174;p26"/>
          <p:cNvSpPr/>
          <p:nvPr/>
        </p:nvSpPr>
        <p:spPr>
          <a:xfrm rot="-5400000">
            <a:off x="5998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5" name="Google Shape;175;p26"/>
          <p:cNvSpPr/>
          <p:nvPr/>
        </p:nvSpPr>
        <p:spPr>
          <a:xfrm rot="-5400000">
            <a:off x="5713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envp[3]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6" name="Google Shape;176;p26"/>
          <p:cNvSpPr/>
          <p:nvPr/>
        </p:nvSpPr>
        <p:spPr>
          <a:xfrm rot="-5400000">
            <a:off x="5429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7" name="Google Shape;177;p26"/>
          <p:cNvSpPr/>
          <p:nvPr/>
        </p:nvSpPr>
        <p:spPr>
          <a:xfrm rot="-5400000">
            <a:off x="51450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8" name="Google Shape;178;p26"/>
          <p:cNvSpPr/>
          <p:nvPr/>
        </p:nvSpPr>
        <p:spPr>
          <a:xfrm rot="-5400000">
            <a:off x="48606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9" name="Google Shape;179;p26"/>
          <p:cNvSpPr/>
          <p:nvPr/>
        </p:nvSpPr>
        <p:spPr>
          <a:xfrm rot="-5400000">
            <a:off x="4576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0" name="Google Shape;180;p26"/>
          <p:cNvSpPr/>
          <p:nvPr/>
        </p:nvSpPr>
        <p:spPr>
          <a:xfrm rot="-5400000">
            <a:off x="4291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1" name="Google Shape;181;p26"/>
          <p:cNvSpPr/>
          <p:nvPr/>
        </p:nvSpPr>
        <p:spPr>
          <a:xfrm rot="-5400000">
            <a:off x="4007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2" name="Google Shape;182;p26"/>
          <p:cNvSpPr/>
          <p:nvPr/>
        </p:nvSpPr>
        <p:spPr>
          <a:xfrm rot="-5400000">
            <a:off x="37230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*_start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3" name="Google Shape;183;p26"/>
          <p:cNvSpPr/>
          <p:nvPr/>
        </p:nvSpPr>
        <p:spPr>
          <a:xfrm rot="-5400000">
            <a:off x="34386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local variables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4" name="Google Shape;184;p26"/>
          <p:cNvSpPr/>
          <p:nvPr/>
        </p:nvSpPr>
        <p:spPr>
          <a:xfrm rot="-5400000">
            <a:off x="3154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5" name="Google Shape;185;p26"/>
          <p:cNvSpPr/>
          <p:nvPr/>
        </p:nvSpPr>
        <p:spPr>
          <a:xfrm rot="-5400000">
            <a:off x="28698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*main(04)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6" name="Google Shape;186;p26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*print_quoted(09)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7" name="Google Shape;187;p26"/>
          <p:cNvSpPr/>
          <p:nvPr/>
        </p:nvSpPr>
        <p:spPr>
          <a:xfrm rot="-5400000">
            <a:off x="1732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*quote(14)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8" name="Google Shape;188;p26"/>
          <p:cNvSpPr/>
          <p:nvPr/>
        </p:nvSpPr>
        <p:spPr>
          <a:xfrm rot="-5400000">
            <a:off x="2160375" y="4302225"/>
            <a:ext cx="531900" cy="5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output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77321" y="3463325"/>
            <a:ext cx="2313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-5400000">
            <a:off x="2303000" y="4156425"/>
            <a:ext cx="531900" cy="857100"/>
          </a:xfrm>
          <a:prstGeom prst="rect">
            <a:avLst/>
          </a:prstGeom>
          <a:solidFill>
            <a:srgbClr val="FFE599">
              <a:alpha val="64709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ATTACKER INPUT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Placing Blame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causes at play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Lazy/insecure programming practices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sprintf</a:t>
            </a:r>
            <a:r>
              <a:rPr lang="en"/>
              <a:t>, etc). Here,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sprintf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Passing pointers around without their size. Even if we wanted to use a safe function (such as snprintf), there was not enough information!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533400" y="3129450"/>
            <a:ext cx="3455100" cy="17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int main(int argc, char **argv, char **envp)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03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   print_quoted(argv[1]);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   return 0;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05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06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void print_quoted(char *s)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07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08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   printf(quote(s));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09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   return;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char * quote(char *s) {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   char output[16];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   sprintf(output, "\"%s\"", s);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   return output;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 void win() { sendfile(1, open("/flag", O_RDONLY), 0, 128)); }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corruption: ?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presence of memory corruption vulnerabilities, what can we corrupt?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Memory that doesn't influence anything. (Boring)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Memory that is used in a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1400"/>
              <a:t> to influence mathematical operations, conditional jumps, etc (such as the win variable).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Memory that is used as a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read pointer</a:t>
            </a:r>
            <a:r>
              <a:rPr lang="en" sz="1400"/>
              <a:t> (or offset), allowing us to force the program to access arbitrary memory.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Memory that is used as a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write pointer</a:t>
            </a:r>
            <a:r>
              <a:rPr lang="en" sz="1400"/>
              <a:t> (or offset), allowing us to force the program to overwrite arbitrary memory.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Memory that is used as a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code pointer</a:t>
            </a:r>
            <a:r>
              <a:rPr lang="en" sz="1400"/>
              <a:t> (or offset), allowing us to redirect program execution!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Typically, you use one or more vulnerabilities to achieve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of these effects.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Return pointer overwrites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power: overwriting the return address of a function during program execution to control what is executed next.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jump to arbitrary functions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you do?</a:t>
            </a:r>
            <a:r>
              <a:rPr lang="en"/>
              <a:t> (much more on this next module!)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Lets you jump to arbitrary </a:t>
            </a:r>
            <a:r>
              <a:rPr i="1" lang="en" sz="1400"/>
              <a:t>instructions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Lets you </a:t>
            </a:r>
            <a:r>
              <a:rPr i="1" lang="en" sz="1400"/>
              <a:t>chain functionality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(On x86 and amd64) lets you jump </a:t>
            </a:r>
            <a:r>
              <a:rPr i="1" lang="en" sz="1400"/>
              <a:t>between</a:t>
            </a:r>
            <a:r>
              <a:rPr lang="en" sz="1400"/>
              <a:t> instructions...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int main(int argc, char **argv, char **envp)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print_quoted(argv[1]);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0;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06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void print_quoted(char *s)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07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08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printf(quote(s));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09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char * quote(char *s)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char output[16];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sprintf(output, "\"%s\"", s);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output;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508625" y="4319100"/>
            <a:ext cx="58977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7" name="Google Shape;217;p30"/>
          <p:cNvSpPr/>
          <p:nvPr/>
        </p:nvSpPr>
        <p:spPr>
          <a:xfrm rot="-5400000">
            <a:off x="5998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8" name="Google Shape;218;p30"/>
          <p:cNvSpPr/>
          <p:nvPr/>
        </p:nvSpPr>
        <p:spPr>
          <a:xfrm rot="-5400000">
            <a:off x="5713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envp[3]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9" name="Google Shape;219;p30"/>
          <p:cNvSpPr/>
          <p:nvPr/>
        </p:nvSpPr>
        <p:spPr>
          <a:xfrm rot="-5400000">
            <a:off x="5429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0" name="Google Shape;220;p30"/>
          <p:cNvSpPr/>
          <p:nvPr/>
        </p:nvSpPr>
        <p:spPr>
          <a:xfrm rot="-5400000">
            <a:off x="51450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1" name="Google Shape;221;p30"/>
          <p:cNvSpPr/>
          <p:nvPr/>
        </p:nvSpPr>
        <p:spPr>
          <a:xfrm rot="-5400000">
            <a:off x="48606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2" name="Google Shape;222;p30"/>
          <p:cNvSpPr/>
          <p:nvPr/>
        </p:nvSpPr>
        <p:spPr>
          <a:xfrm rot="-5400000">
            <a:off x="4576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3" name="Google Shape;223;p30"/>
          <p:cNvSpPr/>
          <p:nvPr/>
        </p:nvSpPr>
        <p:spPr>
          <a:xfrm rot="-5400000">
            <a:off x="4291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4" name="Google Shape;224;p30"/>
          <p:cNvSpPr/>
          <p:nvPr/>
        </p:nvSpPr>
        <p:spPr>
          <a:xfrm rot="-5400000">
            <a:off x="4007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5" name="Google Shape;225;p30"/>
          <p:cNvSpPr/>
          <p:nvPr/>
        </p:nvSpPr>
        <p:spPr>
          <a:xfrm rot="-5400000">
            <a:off x="37230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*_start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6" name="Google Shape;226;p30"/>
          <p:cNvSpPr/>
          <p:nvPr/>
        </p:nvSpPr>
        <p:spPr>
          <a:xfrm rot="-5400000">
            <a:off x="34386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local variables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7" name="Google Shape;227;p30"/>
          <p:cNvSpPr/>
          <p:nvPr/>
        </p:nvSpPr>
        <p:spPr>
          <a:xfrm rot="-5400000">
            <a:off x="3154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8" name="Google Shape;228;p30"/>
          <p:cNvSpPr/>
          <p:nvPr/>
        </p:nvSpPr>
        <p:spPr>
          <a:xfrm rot="-5400000">
            <a:off x="28698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*main(04)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9" name="Google Shape;229;p30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*print_quoted(09)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0" name="Google Shape;230;p30"/>
          <p:cNvSpPr/>
          <p:nvPr/>
        </p:nvSpPr>
        <p:spPr>
          <a:xfrm rot="-5400000">
            <a:off x="1732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*quote(14)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1" name="Google Shape;231;p30"/>
          <p:cNvSpPr/>
          <p:nvPr/>
        </p:nvSpPr>
        <p:spPr>
          <a:xfrm rot="-5400000">
            <a:off x="2160375" y="4302225"/>
            <a:ext cx="531900" cy="5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output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277321" y="3463325"/>
            <a:ext cx="2313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 rot="-5400000">
            <a:off x="2303000" y="4156425"/>
            <a:ext cx="531900" cy="857100"/>
          </a:xfrm>
          <a:prstGeom prst="rect">
            <a:avLst/>
          </a:prstGeom>
          <a:solidFill>
            <a:srgbClr val="FFE599">
              <a:alpha val="64709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ATTACKER INPUT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int main(int argc, char **argv, char **envp)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print_quoted(argv[1]);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0;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06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void print_quoted(char *s)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07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08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printf(quote(s));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09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char * quote(char *s) {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char output[16];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sprintf(output, "\"%s\"", s);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   return output;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200">
                <a:latin typeface="Roboto Mono Light"/>
                <a:ea typeface="Roboto Mono Light"/>
                <a:cs typeface="Roboto Mono Light"/>
                <a:sym typeface="Roboto Mono Light"/>
              </a:rPr>
              <a:t> }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508625" y="4319100"/>
            <a:ext cx="58977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1" name="Google Shape;241;p31"/>
          <p:cNvSpPr/>
          <p:nvPr/>
        </p:nvSpPr>
        <p:spPr>
          <a:xfrm rot="-5400000">
            <a:off x="5998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2" name="Google Shape;242;p31"/>
          <p:cNvSpPr/>
          <p:nvPr/>
        </p:nvSpPr>
        <p:spPr>
          <a:xfrm rot="-5400000">
            <a:off x="5713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envp[3]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3" name="Google Shape;243;p31"/>
          <p:cNvSpPr/>
          <p:nvPr/>
        </p:nvSpPr>
        <p:spPr>
          <a:xfrm rot="-5400000">
            <a:off x="5429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4" name="Google Shape;244;p31"/>
          <p:cNvSpPr/>
          <p:nvPr/>
        </p:nvSpPr>
        <p:spPr>
          <a:xfrm rot="-5400000">
            <a:off x="51450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5" name="Google Shape;245;p31"/>
          <p:cNvSpPr/>
          <p:nvPr/>
        </p:nvSpPr>
        <p:spPr>
          <a:xfrm rot="-5400000">
            <a:off x="48606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6" name="Google Shape;246;p31"/>
          <p:cNvSpPr/>
          <p:nvPr/>
        </p:nvSpPr>
        <p:spPr>
          <a:xfrm rot="-5400000">
            <a:off x="45762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7" name="Google Shape;247;p31"/>
          <p:cNvSpPr/>
          <p:nvPr/>
        </p:nvSpPr>
        <p:spPr>
          <a:xfrm rot="-5400000">
            <a:off x="42918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8" name="Google Shape;248;p31"/>
          <p:cNvSpPr/>
          <p:nvPr/>
        </p:nvSpPr>
        <p:spPr>
          <a:xfrm rot="-5400000">
            <a:off x="4007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9" name="Google Shape;249;p31"/>
          <p:cNvSpPr/>
          <p:nvPr/>
        </p:nvSpPr>
        <p:spPr>
          <a:xfrm rot="-5400000">
            <a:off x="37230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*_start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0" name="Google Shape;250;p31"/>
          <p:cNvSpPr/>
          <p:nvPr/>
        </p:nvSpPr>
        <p:spPr>
          <a:xfrm rot="-5400000">
            <a:off x="3438650" y="4442775"/>
            <a:ext cx="531900" cy="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local variables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1" name="Google Shape;251;p31"/>
          <p:cNvSpPr/>
          <p:nvPr/>
        </p:nvSpPr>
        <p:spPr>
          <a:xfrm rot="-5400000">
            <a:off x="31542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*_libc_start_main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2" name="Google Shape;252;p31"/>
          <p:cNvSpPr/>
          <p:nvPr/>
        </p:nvSpPr>
        <p:spPr>
          <a:xfrm rot="-5400000">
            <a:off x="28698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*main(04)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3" name="Google Shape;253;p31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*print_quoted(09)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4" name="Google Shape;254;p31"/>
          <p:cNvSpPr/>
          <p:nvPr/>
        </p:nvSpPr>
        <p:spPr>
          <a:xfrm rot="-5400000">
            <a:off x="2160375" y="4302225"/>
            <a:ext cx="531900" cy="565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ATTACKER INPUT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277321" y="3647450"/>
            <a:ext cx="2313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 rot="-5400000">
            <a:off x="2585450" y="44427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ATTACKER RETURN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