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d74a1f48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1d74a1f48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a8ea02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a8ea02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8ea023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8ea023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d74a1f48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d74a1f48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Memory Errors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Corruption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Classic Buffer Overflow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C does not implicitly track buffer sizes, simple overwrites are common.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possible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main(int argc, char **argv, char **envp)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char small_buffer[16];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read(0, small_buffer, 128);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look at a demo!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Signedness Mixups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standard C library uses </a:t>
            </a:r>
            <a:r>
              <a:rPr i="1" lang="en" sz="1600"/>
              <a:t>unsigned integers</a:t>
            </a:r>
            <a:r>
              <a:rPr lang="en" sz="1600"/>
              <a:t> for sizes (i.e., the last argument to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1600"/>
              <a:t>, memcmp, strncpy, and others). The default integer types 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" sz="1600"/>
              <a:t>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/>
              <a:t>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600"/>
              <a:t>) are </a:t>
            </a:r>
            <a:r>
              <a:rPr i="1" lang="en" sz="1600"/>
              <a:t>signed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main()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size;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char buf[16];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scanf("%i", &amp;size);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if (size &gt; 16) exit(1);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read(0, buf, size);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Why is this a problem? Recall twos compliment:</a:t>
            </a:r>
            <a:endParaRPr sz="16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0xffffffff == -1</a:t>
            </a:r>
            <a:r>
              <a:rPr lang="en" sz="1000"/>
              <a:t>,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0xfffffffe == -2</a:t>
            </a:r>
            <a:r>
              <a:rPr lang="en" sz="1000"/>
              <a:t>, etc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signedness mostly matters during </a:t>
            </a:r>
            <a:r>
              <a:rPr i="1" lang="en" sz="1000"/>
              <a:t>conditional jumps</a:t>
            </a:r>
            <a:endParaRPr i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cmp eax, 16; jae too_big</a:t>
            </a:r>
            <a:endParaRPr sz="10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i="1" lang="en" sz="800"/>
              <a:t>unsigned</a:t>
            </a:r>
            <a:r>
              <a:rPr lang="en" sz="800"/>
              <a:t> comparison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eax = 0xffffffff</a:t>
            </a:r>
            <a:r>
              <a:rPr lang="en" sz="800"/>
              <a:t> will result in checking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0xffffffff &gt; 16</a:t>
            </a:r>
            <a:r>
              <a:rPr lang="en" sz="800"/>
              <a:t> and a jump</a:t>
            </a:r>
            <a:endParaRPr sz="8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cmp eax, 16; jge too_big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i="1" lang="en" sz="800"/>
              <a:t>signed</a:t>
            </a:r>
            <a:r>
              <a:rPr lang="en" sz="800"/>
              <a:t> comparison</a:t>
            </a:r>
            <a:endParaRPr sz="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eax = 0xffffffff</a:t>
            </a:r>
            <a:r>
              <a:rPr lang="en" sz="800"/>
              <a:t> will result in checking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-1 &gt; 16</a:t>
            </a:r>
            <a:r>
              <a:rPr lang="en" sz="800"/>
              <a:t>, and no jump</a:t>
            </a:r>
            <a:endParaRPr sz="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Guess which one is used in this code?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Integer Overflows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developers try to calculate sizes, mistakes can occur...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What's the maximum value that a 32-bit integer can take?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happens when you increment that?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int main()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unsigned int size;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scanf("%i", &amp;size);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char *buf = alloca(size+1);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int n = read(0, buf, size);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buf[n] = '\0';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Off-by-one Errors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int a[3] = { 1, 2, 3 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(int i = 0; i </a:t>
            </a:r>
            <a:r>
              <a:rPr lang="en" sz="12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3; i++) a[i] =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Off-by-one errors can cause small amounts of memory corruption.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Depending on what you corrupt in memory, this can be disastrous.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990600" y="26427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27"/>
          <p:cNvSpPr/>
          <p:nvPr/>
        </p:nvSpPr>
        <p:spPr>
          <a:xfrm rot="-5400000">
            <a:off x="6034950" y="27663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6" name="Google Shape;146;p27"/>
          <p:cNvSpPr/>
          <p:nvPr/>
        </p:nvSpPr>
        <p:spPr>
          <a:xfrm rot="-5400000">
            <a:off x="5750550" y="27663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7" name="Google Shape;147;p27"/>
          <p:cNvSpPr/>
          <p:nvPr/>
        </p:nvSpPr>
        <p:spPr>
          <a:xfrm rot="-5400000">
            <a:off x="54661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8" name="Google Shape;148;p27"/>
          <p:cNvSpPr/>
          <p:nvPr/>
        </p:nvSpPr>
        <p:spPr>
          <a:xfrm rot="-5400000">
            <a:off x="51817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9" name="Google Shape;149;p27"/>
          <p:cNvSpPr/>
          <p:nvPr/>
        </p:nvSpPr>
        <p:spPr>
          <a:xfrm rot="-5400000">
            <a:off x="4897350" y="27663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0" name="Google Shape;150;p27"/>
          <p:cNvSpPr/>
          <p:nvPr/>
        </p:nvSpPr>
        <p:spPr>
          <a:xfrm rot="-5400000">
            <a:off x="4612950" y="27663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1" name="Google Shape;151;p27"/>
          <p:cNvSpPr/>
          <p:nvPr/>
        </p:nvSpPr>
        <p:spPr>
          <a:xfrm rot="-5400000">
            <a:off x="43285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2" name="Google Shape;152;p27"/>
          <p:cNvSpPr/>
          <p:nvPr/>
        </p:nvSpPr>
        <p:spPr>
          <a:xfrm rot="-5400000">
            <a:off x="40441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3" name="Google Shape;153;p27"/>
          <p:cNvSpPr/>
          <p:nvPr/>
        </p:nvSpPr>
        <p:spPr>
          <a:xfrm rot="-5400000">
            <a:off x="3759750" y="27663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4" name="Google Shape;154;p27"/>
          <p:cNvSpPr/>
          <p:nvPr/>
        </p:nvSpPr>
        <p:spPr>
          <a:xfrm rot="-5400000">
            <a:off x="3475350" y="27663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5" name="Google Shape;155;p27"/>
          <p:cNvSpPr/>
          <p:nvPr/>
        </p:nvSpPr>
        <p:spPr>
          <a:xfrm rot="-5400000">
            <a:off x="31909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6" name="Google Shape;156;p27"/>
          <p:cNvSpPr/>
          <p:nvPr/>
        </p:nvSpPr>
        <p:spPr>
          <a:xfrm rot="-5400000">
            <a:off x="2547000" y="2406825"/>
            <a:ext cx="531900" cy="1003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buffer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7" name="Google Shape;157;p27"/>
          <p:cNvSpPr/>
          <p:nvPr/>
        </p:nvSpPr>
        <p:spPr>
          <a:xfrm rot="-5400000">
            <a:off x="2591250" y="2362575"/>
            <a:ext cx="531900" cy="1092000"/>
          </a:xfrm>
          <a:prstGeom prst="rect">
            <a:avLst/>
          </a:prstGeom>
          <a:solidFill>
            <a:srgbClr val="FF0000">
              <a:alpha val="50199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990600" y="38619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27"/>
          <p:cNvSpPr/>
          <p:nvPr/>
        </p:nvSpPr>
        <p:spPr>
          <a:xfrm rot="-5400000">
            <a:off x="6034950" y="39855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0" name="Google Shape;160;p27"/>
          <p:cNvSpPr/>
          <p:nvPr/>
        </p:nvSpPr>
        <p:spPr>
          <a:xfrm rot="-5400000">
            <a:off x="5750550" y="39855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1" name="Google Shape;161;p27"/>
          <p:cNvSpPr/>
          <p:nvPr/>
        </p:nvSpPr>
        <p:spPr>
          <a:xfrm rot="-5400000">
            <a:off x="54661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2" name="Google Shape;162;p27"/>
          <p:cNvSpPr/>
          <p:nvPr/>
        </p:nvSpPr>
        <p:spPr>
          <a:xfrm rot="-5400000">
            <a:off x="51817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3" name="Google Shape;163;p27"/>
          <p:cNvSpPr/>
          <p:nvPr/>
        </p:nvSpPr>
        <p:spPr>
          <a:xfrm rot="-5400000">
            <a:off x="4897350" y="39855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4" name="Google Shape;164;p27"/>
          <p:cNvSpPr/>
          <p:nvPr/>
        </p:nvSpPr>
        <p:spPr>
          <a:xfrm rot="-5400000">
            <a:off x="4612950" y="39855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5" name="Google Shape;165;p27"/>
          <p:cNvSpPr/>
          <p:nvPr/>
        </p:nvSpPr>
        <p:spPr>
          <a:xfrm rot="-5400000">
            <a:off x="43285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6" name="Google Shape;166;p27"/>
          <p:cNvSpPr/>
          <p:nvPr/>
        </p:nvSpPr>
        <p:spPr>
          <a:xfrm rot="-5400000">
            <a:off x="40441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7" name="Google Shape;167;p27"/>
          <p:cNvSpPr/>
          <p:nvPr/>
        </p:nvSpPr>
        <p:spPr>
          <a:xfrm rot="-5400000">
            <a:off x="3759750" y="39855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8" name="Google Shape;168;p27"/>
          <p:cNvSpPr/>
          <p:nvPr/>
        </p:nvSpPr>
        <p:spPr>
          <a:xfrm rot="-5400000">
            <a:off x="3475350" y="39855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9" name="Google Shape;169;p27"/>
          <p:cNvSpPr/>
          <p:nvPr/>
        </p:nvSpPr>
        <p:spPr>
          <a:xfrm rot="-5400000">
            <a:off x="31909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0" name="Google Shape;170;p27"/>
          <p:cNvSpPr/>
          <p:nvPr/>
        </p:nvSpPr>
        <p:spPr>
          <a:xfrm rot="-5400000">
            <a:off x="2547000" y="3626025"/>
            <a:ext cx="531900" cy="1003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buffer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1" name="Google Shape;171;p27"/>
          <p:cNvSpPr/>
          <p:nvPr/>
        </p:nvSpPr>
        <p:spPr>
          <a:xfrm rot="-5400000">
            <a:off x="3226050" y="3950475"/>
            <a:ext cx="531900" cy="354600"/>
          </a:xfrm>
          <a:prstGeom prst="rect">
            <a:avLst/>
          </a:prstGeom>
          <a:solidFill>
            <a:srgbClr val="FF0000">
              <a:alpha val="50199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