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d74a1f48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d74a1f4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91dec9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a91dec9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36ae7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36ae7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d74a1f48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d74a1f48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20a1f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20a1f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 often focuses on corrupting </a:t>
            </a:r>
            <a:r>
              <a:rPr i="1" lang="en"/>
              <a:t>pointers</a:t>
            </a:r>
            <a:r>
              <a:rPr lang="en"/>
              <a:t> to point somewhere else.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randomize the location of code and data in memory? What can the attacker point 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take a look!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 (History)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appeared in 2001 as part of a Linux kernel patch set called PaX.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 a team led by an anonymous coder...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(PaX also brought DEP to Linux)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5" y="2765850"/>
            <a:ext cx="16192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 Workarounds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redirect execution if you don't know where any code 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Leak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addresses still (mostly) have to be in memory so that the program can find its own assets.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Let's leak them out!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YOLO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Program assets are </a:t>
            </a:r>
            <a:r>
              <a:rPr i="1" lang="en" sz="1400"/>
              <a:t>page-aligned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Let's overwrite just the page offset!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Requires some brute-forcing.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 (situational): brute-force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char buf[16];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while (1) {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    if (fork()) { wait(0);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    else { read(0, buf, 128); return;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Page Offsets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 are always </a:t>
            </a:r>
            <a:r>
              <a:rPr lang="en"/>
              <a:t>aligned to a 0x1000 alignment.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Possible page addresses: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0x00007f8dce27f000 0x56531c9c500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0 0xffffffffff600000 0x400000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Upshot is: the last three </a:t>
            </a:r>
            <a:r>
              <a:rPr i="1" lang="en"/>
              <a:t>nibbles</a:t>
            </a:r>
            <a:r>
              <a:rPr lang="en"/>
              <a:t> of an address are never changed.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overwrite the two least significant bytes of a pointer, </a:t>
            </a:r>
            <a:br>
              <a:rPr lang="en"/>
            </a:br>
            <a:r>
              <a:rPr lang="en"/>
              <a:t>we only have to brute-force </a:t>
            </a:r>
            <a:r>
              <a:rPr i="1" lang="en"/>
              <a:t>one nibble</a:t>
            </a:r>
            <a:r>
              <a:rPr lang="en"/>
              <a:t> (16 possible values)</a:t>
            </a:r>
            <a:br>
              <a:rPr lang="en"/>
            </a:br>
            <a:r>
              <a:rPr lang="en"/>
              <a:t>to successfully redirect the pointer to another location on</a:t>
            </a:r>
            <a:br>
              <a:rPr lang="en"/>
            </a:br>
            <a:r>
              <a:rPr lang="en"/>
              <a:t>the same page.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With </a:t>
            </a:r>
            <a:r>
              <a:rPr i="1" lang="en"/>
              <a:t>little endian</a:t>
            </a:r>
            <a:r>
              <a:rPr lang="en"/>
              <a:t>, these are the first two bytes that we will overwrite!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ASLR for local testing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pwntools: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pwn.process("./vulnerable_proram", aslr=False)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 will disable ASLR by default if has permissions to do so. NOTE: for SUID binaries, remove the SUID bit before using gdb (chmod or cp).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spin up a shell whose (non-setuid) children will all have ASLR disabled: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setarch x86_64 -R /bin/bash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