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cc8b831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cc8b831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367cdd1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367cdd1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367cdd1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367cdd1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Memory Errors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Disclosure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Cause: Buffer Overread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Analogous to a buffer overflow!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main(int argc, char **argv, char **envp)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char small_buffer[16] = {0};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write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(1, small_buffer, 128);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written?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Cause: Termination Problems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many things in C, strings do not have explicit size metadata in memory.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solve this, they are </a:t>
            </a:r>
            <a:r>
              <a:rPr i="1" lang="en"/>
              <a:t>null-terminated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char name[4] = "Yan";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// stored as hex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59 61 6e 00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people often forget the null byte (note the conceptual relationship to off-by-one)!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	int main()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char name[10] = {0};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char flag[64];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read(open("/flag", 0), flag, 64);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		printf("Name: ");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		read(0, name, 10);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		printf("Hello %s!\n", name);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Cause: Uninitialized Data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Recall that C will not clean up for you!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int main() { foo(); bar();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void foo() { char foo_buffer[64]; read(open("/flag", 0), foo_buffer, 64);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void bar() { char bar_buffer[64]; write(1, bar_buffer, 64);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Alert! Compiler optimizations can ruin your day: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 foo(); bar();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void foo()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char foo_buffer[64];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read(open("/flag", 0), foo_buffer, 64);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memset(foo_buffer, 0, 64);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void bar() { char bar_buffer[64]; write(1, bar_buffer, 64);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Let's see that with optimization...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