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715800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71580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331ee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331ee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715800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715800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e.kaitai.io/" TargetMode="External"/><Relationship Id="rId4" Type="http://schemas.openxmlformats.org/officeDocument/2006/relationships/hyperlink" Target="https://github.com/slimm609/checksec.sh" TargetMode="External"/><Relationship Id="rId5" Type="http://schemas.openxmlformats.org/officeDocument/2006/relationships/hyperlink" Target="https://github.com/slimm609/checksec.s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ex-rays.com/products/ida/" TargetMode="External"/><Relationship Id="rId4" Type="http://schemas.openxmlformats.org/officeDocument/2006/relationships/hyperlink" Target="https://binary.ninja/" TargetMode="External"/><Relationship Id="rId5" Type="http://schemas.openxmlformats.org/officeDocument/2006/relationships/hyperlink" Target="https://cloud.binary.ninja/" TargetMode="External"/><Relationship Id="rId6" Type="http://schemas.openxmlformats.org/officeDocument/2006/relationships/hyperlink" Target="https://github.com/angr/angr-management/releases" TargetMode="External"/><Relationship Id="rId7" Type="http://schemas.openxmlformats.org/officeDocument/2006/relationships/hyperlink" Target="https://ghidra-sre.org/" TargetMode="External"/><Relationship Id="rId8" Type="http://schemas.openxmlformats.org/officeDocument/2006/relationships/hyperlink" Target="https://cutter.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Reversing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Tools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Static</a:t>
            </a:r>
            <a:r>
              <a:rPr lang="en"/>
              <a:t> </a:t>
            </a:r>
            <a:r>
              <a:rPr lang="en"/>
              <a:t>(as opposed to dynamic) reverse engineering: analyzing a program at 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stuff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kaitai struct </a:t>
            </a:r>
            <a:r>
              <a:rPr lang="en"/>
              <a:t>(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https://ide.kaitai.io/</a:t>
            </a:r>
            <a:r>
              <a:rPr lang="en"/>
              <a:t>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/>
              <a:t> file format parser and explorer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nm:</a:t>
            </a:r>
            <a:r>
              <a:rPr lang="en"/>
              <a:t> lists symbols used/provided by ELF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strings:</a:t>
            </a:r>
            <a:r>
              <a:rPr lang="en"/>
              <a:t> dumps ASCII (and other format) strings found in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objdump:</a:t>
            </a:r>
            <a:r>
              <a:rPr lang="en"/>
              <a:t> simple disassembler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checksec</a:t>
            </a:r>
            <a:r>
              <a:rPr lang="en"/>
              <a:t> (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https://github.com/slimm609/checksec.s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h</a:t>
            </a:r>
            <a:r>
              <a:rPr lang="en"/>
              <a:t>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/>
              <a:t> analyzes security features used by an executable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Disassemblers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is a hot topic, with several state-of-the-art tools: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Commercial:</a:t>
            </a:r>
            <a:br>
              <a:rPr lang="en"/>
            </a:b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IDA Pro:</a:t>
            </a:r>
            <a:r>
              <a:rPr lang="en" sz="1400"/>
              <a:t> the "gold standard" of disassemblers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https://www.hex-rays.com/products/ida/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Binary Ninja:</a:t>
            </a:r>
            <a:r>
              <a:rPr lang="en" sz="1400"/>
              <a:t> IDA's main commercial competitor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https://binary.ninja/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Binary Ninja Cloud:</a:t>
            </a:r>
            <a:r>
              <a:rPr lang="en" sz="1400"/>
              <a:t> a version of Binary Ninja that runs in your browser!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https://cloud.binary.ninja/</a:t>
            </a:r>
            <a:r>
              <a:rPr lang="en" sz="1400"/>
              <a:t>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angr management:</a:t>
            </a:r>
            <a:r>
              <a:rPr lang="en" sz="1400"/>
              <a:t> an academic binary analysis framework!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https://github.com/angr/angr-management/releases</a:t>
            </a:r>
            <a:r>
              <a:rPr lang="en" sz="1400"/>
              <a:t>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ghidra:</a:t>
            </a:r>
            <a:r>
              <a:rPr lang="en" sz="1400"/>
              <a:t> a reversing tool created by the National Security Agency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https://ghidra-sre.org/</a:t>
            </a:r>
            <a:r>
              <a:rPr lang="en" sz="1400"/>
              <a:t>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cutter:</a:t>
            </a:r>
            <a:r>
              <a:rPr lang="en" sz="1400"/>
              <a:t> a reversing tool created by the radare2 open source project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https://cutter.re/</a:t>
            </a:r>
            <a:r>
              <a:rPr lang="en" sz="1400"/>
              <a:t>)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