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7715800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7715800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cc5fa9b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cc5fa9b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7715800a3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7715800a3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7715800a3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7715800a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7715800a3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7715800a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urceware.org/gdb/current/onlinedocs/gdb/Process-Record-and-Replay.html" TargetMode="External"/><Relationship Id="rId4" Type="http://schemas.openxmlformats.org/officeDocument/2006/relationships/hyperlink" Target="https://github.com/mozilla/rr" TargetMode="External"/><Relationship Id="rId5" Type="http://schemas.openxmlformats.org/officeDocument/2006/relationships/hyperlink" Target="https://qira.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Reverse Engineering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Reversing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r>
              <a:rPr lang="en"/>
              <a:t> Tools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Dynamic</a:t>
            </a:r>
            <a:r>
              <a:rPr lang="en"/>
              <a:t> (as opposed to static) reverse engineering: analyzing a program at runtime.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Tracing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ltrace</a:t>
            </a:r>
            <a:r>
              <a:rPr lang="en"/>
              <a:t> traces library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strace</a:t>
            </a:r>
            <a:r>
              <a:rPr lang="en"/>
              <a:t> traces system calls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Running the program with multiple different inputs might get you farther.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ltrace the program with input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ltrace the program again with input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 if you can reverse the algorithm from looking at input and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does not scale to complex algorithms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hasn't already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gdb</a:t>
            </a:r>
            <a:r>
              <a:rPr lang="en"/>
              <a:t> will become your new best friend (or worst enemy).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look at gdb scripting!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Errata: Dealing with PIE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Position-Dependent Executables are loaded at a static address in memory.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Position-</a:t>
            </a:r>
            <a:r>
              <a:rPr i="1" lang="en"/>
              <a:t>Independent</a:t>
            </a:r>
            <a:r>
              <a:rPr lang="en"/>
              <a:t> Executables are not...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gdb tries to help by always loading them (depending on gdb and kernel version) 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0x0000555555554000</a:t>
            </a:r>
            <a:r>
              <a:rPr lang="en"/>
              <a:t> </a:t>
            </a:r>
            <a:r>
              <a:rPr lang="en"/>
              <a:t>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0x7ffff7ffc000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Easiest way to deal with this is to put this in your .gdbinit: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set $base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0x7ffff7ffc000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Afterwards, you can do stuff like: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break *($base + 0x1023)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Timeless </a:t>
            </a:r>
            <a:r>
              <a:rPr lang="en"/>
              <a:t>Debugging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Timeless debugging frees you from having to think of breakpoints ahead of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record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rewind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replay 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tools: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gdb</a:t>
            </a:r>
            <a:r>
              <a:rPr lang="en" sz="1400"/>
              <a:t> has built-in record-replay functionality (</a:t>
            </a:r>
            <a:r>
              <a:rPr lang="en" sz="9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https://sourceware.org/gdb/current/onlinedocs/gdb/Process-Record-and-Replay.html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rr</a:t>
            </a:r>
            <a:r>
              <a:rPr lang="en" sz="1400"/>
              <a:t> is a highly-performant record-replay engine (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https://github.com/mozilla/rr</a:t>
            </a:r>
            <a:r>
              <a:rPr lang="en" sz="1400"/>
              <a:t>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qira</a:t>
            </a:r>
            <a:r>
              <a:rPr lang="en" sz="1400"/>
              <a:t> is a timeless debugger made for reverse engineering (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https://qira.me/</a:t>
            </a:r>
            <a:r>
              <a:rPr lang="en" sz="1400"/>
              <a:t>)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