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cc5fa9b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cc5fa9b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cc5fa9b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cc5fa9b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0cc5fa9b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0cc5fa9b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0cc5fa9b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0cc5fa9b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0cc5fa9b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0cc5fa9b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88b0445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88b0445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88b0445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88b0445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6.png"/><Relationship Id="rId13" Type="http://schemas.openxmlformats.org/officeDocument/2006/relationships/image" Target="../media/image13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I8gUyMLyAMU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hyperlink" Target="https://en.wikipedia.org/wiki/Crackme" TargetMode="External"/><Relationship Id="rId5" Type="http://schemas.openxmlformats.org/officeDocument/2006/relationships/hyperlink" Target="https://crackmes.o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Reverse Engineering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Reverse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in the stone age, before every cave had internet access, software had to be installable without internet access.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software ensure that it is legitimate?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key checks!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secret algorithm that takes in input, performs some calculation, and validates the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Ideally, the company selling the software can generate multiple valid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Ideally, pirates cannot generate valid keys.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This method implicitly trusts the binary code to keep the secret license key verification algorithm safe!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Checkers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38" y="756538"/>
            <a:ext cx="54959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6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Rise of Keygens</a:t>
            </a:r>
            <a:endParaRPr/>
          </a:p>
        </p:txBody>
      </p:sp>
      <p:pic>
        <p:nvPicPr>
          <p:cNvPr id="231" name="Google Shape;2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00" y="3261278"/>
            <a:ext cx="1922935" cy="16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000" y="1757603"/>
            <a:ext cx="3412562" cy="18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5800" y="3220175"/>
            <a:ext cx="2495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9975" y="308878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9175" y="3248750"/>
            <a:ext cx="28575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16075" y="772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43838" y="2447013"/>
            <a:ext cx="41052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93463" y="32225"/>
            <a:ext cx="27146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93363" y="2315388"/>
            <a:ext cx="22764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325" y="919125"/>
            <a:ext cx="1843150" cy="19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25667" y="2818788"/>
            <a:ext cx="1879266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Rise of Keygens</a:t>
            </a:r>
            <a:endParaRPr/>
          </a:p>
        </p:txBody>
      </p:sp>
      <p:pic>
        <p:nvPicPr>
          <p:cNvPr descr="Auto-repeat version!&#10;http://www.youtuberepeat.com/watch?v=I8gUyMLyAMU&#10;&#10;This is my fav keygen song! This brings back memories...&#10;&#10;THANK YOU for over a half million views!&#10;&#10;Song made by DUALTRAX. You can download this tune and many more at WWW.DUALTRAX.COM! &#10;&#10;The song is Keygentune2003 orn (Orion-Nero6.3.0.2)!&#10;&#10;ORiON Ahaed Burning ROM v6.3.0.0 Ultra Edition keygen.&#10;&#10;Just listen and enjoy.&#10;&#10;Please listen in High Quality mode för better sound- and videoquality!" id="247" name="Google Shape;247;p47" title="The Best Keygen Song Ever! [HQ]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857253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 - Simple Example</a:t>
            </a:r>
            <a:endParaRPr/>
          </a:p>
        </p:txBody>
      </p:sp>
      <p:sp>
        <p:nvSpPr>
          <p:cNvPr id="253" name="Google Shape;253;p48"/>
          <p:cNvSpPr txBox="1"/>
          <p:nvPr>
            <p:ph idx="1" type="body"/>
          </p:nvPr>
        </p:nvSpPr>
        <p:spPr>
          <a:xfrm>
            <a:off x="457200" y="1200150"/>
            <a:ext cx="6038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Crackmes</a:t>
            </a:r>
            <a:r>
              <a:rPr lang="en"/>
              <a:t> are small programs designed to test a hacker's reverse engineering skillz.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Inspired by real-world license key verification systems.</a:t>
            </a:r>
            <a:endParaRPr/>
          </a:p>
        </p:txBody>
      </p:sp>
      <p:sp>
        <p:nvSpPr>
          <p:cNvPr id="254" name="Google Shape;254;p48"/>
          <p:cNvSpPr/>
          <p:nvPr/>
        </p:nvSpPr>
        <p:spPr>
          <a:xfrm>
            <a:off x="6858425" y="720775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Understand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5" name="Google Shape;255;p48"/>
          <p:cNvSpPr/>
          <p:nvPr/>
        </p:nvSpPr>
        <p:spPr>
          <a:xfrm>
            <a:off x="6858425" y="1656012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Lots of Thinking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6" name="Google Shape;256;p48"/>
          <p:cNvSpPr/>
          <p:nvPr/>
        </p:nvSpPr>
        <p:spPr>
          <a:xfrm>
            <a:off x="6858425" y="2591250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7" name="Google Shape;257;p48"/>
          <p:cNvSpPr/>
          <p:nvPr/>
        </p:nvSpPr>
        <p:spPr>
          <a:xfrm>
            <a:off x="6858425" y="3526487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assemble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8" name="Google Shape;258;p48"/>
          <p:cNvPicPr preferRelativeResize="0"/>
          <p:nvPr/>
        </p:nvPicPr>
        <p:blipFill rotWithShape="1">
          <a:blip r:embed="rId3">
            <a:alphaModFix/>
          </a:blip>
          <a:srcRect b="7242" l="15475" r="12380" t="2789"/>
          <a:stretch/>
        </p:blipFill>
        <p:spPr>
          <a:xfrm>
            <a:off x="7669747" y="4465775"/>
            <a:ext cx="309657" cy="3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48"/>
          <p:cNvCxnSpPr>
            <a:stCxn id="256" idx="0"/>
            <a:endCxn id="255" idx="2"/>
          </p:cNvCxnSpPr>
          <p:nvPr/>
        </p:nvCxnSpPr>
        <p:spPr>
          <a:xfrm rot="10800000">
            <a:off x="7824575" y="1998750"/>
            <a:ext cx="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8"/>
          <p:cNvCxnSpPr>
            <a:stCxn id="255" idx="0"/>
            <a:endCxn id="254" idx="2"/>
          </p:cNvCxnSpPr>
          <p:nvPr/>
        </p:nvCxnSpPr>
        <p:spPr>
          <a:xfrm rot="10800000">
            <a:off x="7824575" y="1063512"/>
            <a:ext cx="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8"/>
          <p:cNvCxnSpPr>
            <a:stCxn id="258" idx="0"/>
            <a:endCxn id="257" idx="2"/>
          </p:cNvCxnSpPr>
          <p:nvPr/>
        </p:nvCxnSpPr>
        <p:spPr>
          <a:xfrm rot="10800000">
            <a:off x="7824575" y="3869075"/>
            <a:ext cx="0" cy="5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48"/>
          <p:cNvCxnSpPr>
            <a:stCxn id="257" idx="0"/>
            <a:endCxn id="256" idx="2"/>
          </p:cNvCxnSpPr>
          <p:nvPr/>
        </p:nvCxnSpPr>
        <p:spPr>
          <a:xfrm rot="10800000">
            <a:off x="7824575" y="2933987"/>
            <a:ext cx="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48"/>
          <p:cNvSpPr txBox="1"/>
          <p:nvPr/>
        </p:nvSpPr>
        <p:spPr>
          <a:xfrm>
            <a:off x="0" y="4551000"/>
            <a:ext cx="41268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Crackme: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https://en.wikipedia.org/wiki/Crackme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Many many crackmes: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https://crackmes.one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to Keygens</a:t>
            </a:r>
            <a:endParaRPr/>
          </a:p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ubiquitous internet access (and increased ability to have unbreakable server-side license key checks), keygenning diminished in viability.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Alternatives: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Cracks that patch the executable to remove the check altogether (but what to crack?).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Legally purchasing the software.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DRM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Modern DRM has taken on more and more clever approaches, such as: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Anti-debugging:</a:t>
            </a:r>
            <a:r>
              <a:rPr lang="en"/>
              <a:t> techniques to fight dynamic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VMing:</a:t>
            </a:r>
            <a:r>
              <a:rPr lang="en"/>
              <a:t> </a:t>
            </a:r>
            <a:r>
              <a:rPr lang="en"/>
              <a:t>wrapping the DRM code in a heavily obfuscated, protected emulator for a custom architecture, with the DRM logic inside that architecture.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Trusted Execution Environments:</a:t>
            </a:r>
            <a:r>
              <a:rPr lang="en"/>
              <a:t> moving the DRM </a:t>
            </a:r>
            <a:r>
              <a:rPr i="1" lang="en"/>
              <a:t>outside</a:t>
            </a:r>
            <a:r>
              <a:rPr lang="en"/>
              <a:t> of the CPU into protected hardware.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 for Modding</a:t>
            </a:r>
            <a:endParaRPr/>
          </a:p>
        </p:txBody>
      </p:sp>
      <p:sp>
        <p:nvSpPr>
          <p:cNvPr id="281" name="Google Shape;281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application of reverse engineering: modding. When modders hit the limits of modding a game's data files, they start modding the 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Skyrim:</a:t>
            </a:r>
            <a:r>
              <a:rPr lang="en"/>
              <a:t> </a:t>
            </a:r>
            <a:r>
              <a:rPr lang="en"/>
              <a:t>the Skyrim Script Engine (SKSE)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Dwarf Fortress:</a:t>
            </a:r>
            <a:r>
              <a:rPr lang="en"/>
              <a:t> DFHack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dark side: cheating in online games.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