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E8DAA2-7B0A-4312-8794-F32F79895F1E}">
  <a:tblStyle styleId="{F8E8DAA2-7B0A-4312-8794-F32F79895F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35c29d7f8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35c29d7f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35c29d7f8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35c29d7f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cde20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fcde20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cde204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cde204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35c29d7f8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35c29d7f8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35c29d7f8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35c29d7f8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hromium.googlesource.com/chromiumos/docs/+/master/constants/syscalls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: Shellcoding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Forbidden Bytes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Forbidden Bytes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injection method, certain bytes might not be allowed. Some common issues: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other situations arise (what if your input format only allows printable characters? Non-printable?). Be ready for anything!</a:t>
            </a:r>
            <a:endParaRPr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2557563" y="223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{F8E8DAA2-7B0A-4312-8794-F32F79895F1E}</a:tableStyleId>
              </a:tblPr>
              <a:tblGrid>
                <a:gridCol w="1745825"/>
                <a:gridCol w="2576250"/>
              </a:tblGrid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Byte (Hex Value)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Problematic Methods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byte \0 (0x00)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strcpy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\n (0x0a)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 gets getline fgets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(0x0d)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Space (0x20)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\t (0x09)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 (0x7f)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protocol-specific (telnet, VT100, etc)</a:t>
                      </a:r>
                      <a:endParaRPr sz="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One Way to Pwn Noobs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Craft your instructions creatively!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tools that will do this automatically, but they </a:t>
            </a:r>
            <a:r>
              <a:rPr i="1" lang="en"/>
              <a:t>do not always work</a:t>
            </a:r>
            <a:r>
              <a:rPr lang="en"/>
              <a:t>, and when they fail, your broken shellcode can waste hours of your life!</a:t>
            </a:r>
            <a:endParaRPr/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194938" y="18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{F8E8DAA2-7B0A-4312-8794-F32F79895F1E}</a:tableStyleId>
              </a:tblPr>
              <a:tblGrid>
                <a:gridCol w="931825"/>
                <a:gridCol w="3307950"/>
                <a:gridCol w="4361425"/>
              </a:tblGrid>
              <a:tr h="15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Filter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Bad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Good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 NULLs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0 (48c7c0</a:t>
                      </a: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00000000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rax, rax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(4831C0)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 NULLs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5 (48c7c005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rax, rax; mov al, 5 (4831C0B005)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 newlines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10 (48c7c0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0a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9; inc rax (48C7C0</a:t>
                      </a:r>
                      <a:r>
                        <a:rPr lang="en" sz="8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00000048FFC0)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 NULLs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rbx, 0x67616c662f </a:t>
                      </a:r>
                      <a:r>
                        <a:rPr lang="en" sz="800">
                          <a:solidFill>
                            <a:srgbClr val="B7B7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"/flag"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(48BB2F666C6167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000000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ebx, 0x67616c66; shl rbx, 8; mov bl, 0x2f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(BB666C616748C1E308B32F)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printables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rbx (48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89d8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push rbx; pop rax (5358, "SX")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case: the letter "H"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character sticks out more than any others in amd64 shellcode: "H".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Why?</a:t>
            </a:r>
            <a:r>
              <a:rPr lang="en"/>
              <a:t> AMD designed amd64 to be </a:t>
            </a:r>
            <a:r>
              <a:rPr i="1" lang="en"/>
              <a:t>backwards-compatible</a:t>
            </a:r>
            <a:r>
              <a:rPr lang="en"/>
              <a:t> with x86, so that it could be actually </a:t>
            </a:r>
            <a:r>
              <a:rPr lang="en"/>
              <a:t>adopted in practice. x86 code, executed on an amd64 processor, will act exactly as x86 code. Mostly, amd64 is a pure extension, controlled by a </a:t>
            </a:r>
            <a:r>
              <a:rPr i="1" lang="en"/>
              <a:t>prefix</a:t>
            </a:r>
            <a:r>
              <a:rPr lang="en"/>
              <a:t> byte of "H".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Exception:</a:t>
            </a:r>
            <a:r>
              <a:rPr lang="en"/>
              <a:t> push and pop work on 64-bit values (rax, etc) on amd64, no prefixes necessary.</a:t>
            </a:r>
            <a:endParaRPr/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2410950" y="296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{F8E8DAA2-7B0A-4312-8794-F32F79895F1E}</a:tableStyleId>
              </a:tblPr>
              <a:tblGrid>
                <a:gridCol w="1745825"/>
                <a:gridCol w="2576250"/>
              </a:tblGrid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x86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amd64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eax, ebx (89 d8)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rax, rbx (</a:t>
                      </a: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48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89 d8)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 eax (ff c0)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 rax (</a:t>
                      </a:r>
                      <a:r>
                        <a:rPr b="1"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48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ff c0)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amd64 vs x86: system calls</a:t>
            </a:r>
            <a:endParaRPr/>
          </a:p>
        </p:txBody>
      </p:sp>
      <p:graphicFrame>
        <p:nvGraphicFramePr>
          <p:cNvPr id="146" name="Google Shape;146;p27"/>
          <p:cNvGraphicFramePr/>
          <p:nvPr/>
        </p:nvGraphicFramePr>
        <p:xfrm>
          <a:off x="2410950" y="25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{F8E8DAA2-7B0A-4312-8794-F32F79895F1E}</a:tableStyleId>
              </a:tblPr>
              <a:tblGrid>
                <a:gridCol w="1745825"/>
                <a:gridCol w="2576250"/>
              </a:tblGrid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x86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amd64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0x80 (cd 80)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syscall (0f 05)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amd64</a:t>
            </a:r>
            <a:r>
              <a:rPr lang="en"/>
              <a:t> uses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syscall</a:t>
            </a:r>
            <a:r>
              <a:rPr lang="en"/>
              <a:t> instruction to dispatch a system call to the OS kernel.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x86</a:t>
            </a:r>
            <a:r>
              <a:rPr lang="en"/>
              <a:t> used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 0x80</a:t>
            </a:r>
            <a:r>
              <a:rPr lang="en"/>
              <a:t> instruction to trigger an interrupt that would be interpreted by the OS kernel as a system call.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two different instructions, </a:t>
            </a:r>
            <a:r>
              <a:rPr i="1" lang="en"/>
              <a:t>with different syscall mappings</a:t>
            </a:r>
            <a:r>
              <a:rPr lang="en"/>
              <a:t>! </a:t>
            </a:r>
            <a:r>
              <a:rPr lang="en"/>
              <a:t>Interestingly, nothing is stopping you from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 0x80</a:t>
            </a:r>
            <a:r>
              <a:rPr lang="en"/>
              <a:t> in amd64.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resource: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https://chromium.googlesource.com/chromiumos/docs/+/master/constants/syscalls.md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all the way down</a:t>
            </a:r>
            <a:r>
              <a:rPr lang="en"/>
              <a:t>...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constraints on your shellcode are too hard to get around with clever synonyms, but </a:t>
            </a:r>
            <a:r>
              <a:rPr lang="en"/>
              <a:t>the page where your shellcode is mapped is writable...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Remember: 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code == data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Bypassing a restriction on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int3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inc BYTE PTR [rip]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.byte 0xcb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testing this, you'll need to make sure .text is writable: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gcc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-Wl,-N --static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-nostdlib -o test test.s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and Try Again!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there are very complex constraints on your shellcode, which might make it hard to do anything useful!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Potential solution: multi-stage shellcode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tage 1:</a:t>
            </a:r>
            <a:r>
              <a:rPr lang="en"/>
              <a:t>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read(0, rip, 1000)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getting your current instruction pointer might be hard, depending on the architecture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 amd64, you can do it with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lea rax, [rip]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read like this will overwrite the rest of your shellcode with unfiltered data!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Stage 2:</a:t>
            </a:r>
            <a:r>
              <a:rPr lang="en"/>
              <a:t> whatever you want!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good stage-1 shellcode is very short and simple, letting you get around complex shellcode requirements.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Downside: you don't always have access to inject more shellcode...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