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717ad3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717ad3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605bf3899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605bf3899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6fc8341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6fc8341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37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175" name="Google Shape;17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Shellcoding</a:t>
            </a:r>
            <a:endParaRPr/>
          </a:p>
        </p:txBody>
      </p:sp>
      <p:sp>
        <p:nvSpPr>
          <p:cNvPr id="218" name="Google Shape;218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Cross-Architecture Shellcode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 for other architectures</a:t>
            </a:r>
            <a:endParaRPr/>
          </a:p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way of building shellcode translates well to other architectures: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amd64: gcc -nostdlib -static shellcode.s -o shellcode-elf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mips: </a:t>
            </a: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mips-linux-gnu-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gcc -nostdlib shellcode-mips.s -o shellcode-mips-elf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Similarly, we can run cross-architecture shellcode with an emulator: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amd64: ./shellcode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mips: </a:t>
            </a: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qemu-mips-static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./shellcode-mips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Useful qemu options: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-strace</a:t>
            </a:r>
            <a:r>
              <a:rPr lang="en" sz="1400"/>
              <a:t>		print out a log of the system calls (like strace)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-g 1234</a:t>
            </a:r>
            <a:r>
              <a:rPr lang="en" sz="1400"/>
              <a:t>		wait for a gdb connection on port 1234. Connect with</a:t>
            </a:r>
            <a:br>
              <a:rPr lang="en" sz="1400"/>
            </a:br>
            <a:r>
              <a:rPr lang="en" sz="1400"/>
              <a:t>				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target remote localhost:1234</a:t>
            </a:r>
            <a:r>
              <a:rPr lang="en" sz="1400"/>
              <a:t> in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gdb-multiarch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Polyglot Shellcode?</a:t>
            </a:r>
            <a:endParaRPr/>
          </a:p>
        </p:txBody>
      </p:sp>
      <p:sp>
        <p:nvSpPr>
          <p:cNvPr id="230" name="Google Shape;230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we make shellcode that runs on multiple architectures? YES!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Conceptually easy: 32-bit and 64-bit x86.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Typical strategy: "polyglot" start that fingerprints the actual architecture and jumps to architecture-specific shellcode.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"/>
              <a:t> to the stack (same opcode on x86 and amd64)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esp</a:t>
            </a:r>
            <a:r>
              <a:rPr lang="en"/>
              <a:t> shifted by 32 or 64 bits (same opcode on x86 and amd64)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jump to 32-bit shellcode if 32, 64-bit if 64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