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286F99-A757-4FDC-95B0-6253F088F1CF}" type="doc">
      <dgm:prSet loTypeId="urn:microsoft.com/office/officeart/2016/7/layout/BasicLinearProcessNumbered" loCatId="process" qsTypeId="urn:microsoft.com/office/officeart/2005/8/quickstyle/3d1" qsCatId="3D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96CCEFA-7298-483A-A78D-3DB44A069D52}">
      <dgm:prSet/>
      <dgm:spPr/>
      <dgm:t>
        <a:bodyPr/>
        <a:lstStyle/>
        <a:p>
          <a:r>
            <a:rPr lang="en-US" dirty="0"/>
            <a:t>Java</a:t>
          </a:r>
          <a:r>
            <a:rPr lang="ja-JP" dirty="0"/>
            <a:t>はプログラミング言語の一つ</a:t>
          </a:r>
          <a:endParaRPr lang="en-US" dirty="0"/>
        </a:p>
      </dgm:t>
    </dgm:pt>
    <dgm:pt modelId="{A13BB1CE-A6D8-44F7-9997-C27B58E0A339}" type="parTrans" cxnId="{25478792-5810-47DD-B495-64E9024CDDE5}">
      <dgm:prSet/>
      <dgm:spPr/>
      <dgm:t>
        <a:bodyPr/>
        <a:lstStyle/>
        <a:p>
          <a:endParaRPr lang="en-US"/>
        </a:p>
      </dgm:t>
    </dgm:pt>
    <dgm:pt modelId="{CCAFF77D-6471-4262-9BB2-B0A4158DF055}" type="sibTrans" cxnId="{25478792-5810-47DD-B495-64E9024CDDE5}">
      <dgm:prSet phldrT="1" phldr="0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6C4A4921-4876-40C4-97DA-241582296A83}">
      <dgm:prSet/>
      <dgm:spPr/>
      <dgm:t>
        <a:bodyPr/>
        <a:lstStyle/>
        <a:p>
          <a:r>
            <a:rPr lang="ja-JP"/>
            <a:t>どんな環境でもソフトを動かすことができる</a:t>
          </a:r>
          <a:endParaRPr lang="en-US"/>
        </a:p>
      </dgm:t>
    </dgm:pt>
    <dgm:pt modelId="{411EB88E-F813-4D31-9C87-0CBD619B79EE}" type="parTrans" cxnId="{85EC1641-481D-4A26-8C00-E6D4E76AC235}">
      <dgm:prSet/>
      <dgm:spPr/>
      <dgm:t>
        <a:bodyPr/>
        <a:lstStyle/>
        <a:p>
          <a:endParaRPr lang="en-US"/>
        </a:p>
      </dgm:t>
    </dgm:pt>
    <dgm:pt modelId="{E178A973-F588-412D-8BB4-5528C72FB07E}" type="sibTrans" cxnId="{85EC1641-481D-4A26-8C00-E6D4E76AC23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95D9E7E-A0F5-4BE5-942A-0112FCD1B8C6}">
      <dgm:prSet/>
      <dgm:spPr/>
      <dgm:t>
        <a:bodyPr/>
        <a:lstStyle/>
        <a:p>
          <a:r>
            <a:rPr lang="ja-JP" dirty="0"/>
            <a:t>で。。。いろんな特徴がありますから調べてください</a:t>
          </a:r>
          <a:endParaRPr lang="en-US" dirty="0"/>
        </a:p>
      </dgm:t>
    </dgm:pt>
    <dgm:pt modelId="{37D1E624-ADB4-4930-BC36-60E705CEB139}" type="parTrans" cxnId="{4B1F984E-2DF7-4F4C-95D9-76C9A4F2DCC0}">
      <dgm:prSet/>
      <dgm:spPr/>
      <dgm:t>
        <a:bodyPr/>
        <a:lstStyle/>
        <a:p>
          <a:endParaRPr lang="en-US"/>
        </a:p>
      </dgm:t>
    </dgm:pt>
    <dgm:pt modelId="{F9919531-AA3C-495A-A70E-328E139EF5B3}" type="sibTrans" cxnId="{4B1F984E-2DF7-4F4C-95D9-76C9A4F2DCC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87320D6-A45F-41E3-A148-03F4E889D110}" type="pres">
      <dgm:prSet presAssocID="{67286F99-A757-4FDC-95B0-6253F088F1CF}" presName="Name0" presStyleCnt="0">
        <dgm:presLayoutVars>
          <dgm:animLvl val="lvl"/>
          <dgm:resizeHandles val="exact"/>
        </dgm:presLayoutVars>
      </dgm:prSet>
      <dgm:spPr/>
    </dgm:pt>
    <dgm:pt modelId="{44B871BC-3F63-4433-957D-103E614870E1}" type="pres">
      <dgm:prSet presAssocID="{296CCEFA-7298-483A-A78D-3DB44A069D52}" presName="compositeNode" presStyleCnt="0">
        <dgm:presLayoutVars>
          <dgm:bulletEnabled val="1"/>
        </dgm:presLayoutVars>
      </dgm:prSet>
      <dgm:spPr/>
    </dgm:pt>
    <dgm:pt modelId="{856D3833-18BC-4149-8E9E-2FB531B3B925}" type="pres">
      <dgm:prSet presAssocID="{296CCEFA-7298-483A-A78D-3DB44A069D52}" presName="bgRect" presStyleLbl="bgAccFollowNode1" presStyleIdx="0" presStyleCnt="3"/>
      <dgm:spPr/>
    </dgm:pt>
    <dgm:pt modelId="{2EC8956F-D22C-4E22-8BDB-FEB4B3F67C65}" type="pres">
      <dgm:prSet presAssocID="{CCAFF77D-6471-4262-9BB2-B0A4158DF05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AD4C0410-DAAC-4971-BB26-57530B9BD785}" type="pres">
      <dgm:prSet presAssocID="{296CCEFA-7298-483A-A78D-3DB44A069D52}" presName="bottomLine" presStyleLbl="alignNode1" presStyleIdx="1" presStyleCnt="6">
        <dgm:presLayoutVars/>
      </dgm:prSet>
      <dgm:spPr/>
    </dgm:pt>
    <dgm:pt modelId="{F61A09D7-A935-46E5-B8A0-F63A9C037069}" type="pres">
      <dgm:prSet presAssocID="{296CCEFA-7298-483A-A78D-3DB44A069D52}" presName="nodeText" presStyleLbl="bgAccFollowNode1" presStyleIdx="0" presStyleCnt="3">
        <dgm:presLayoutVars>
          <dgm:bulletEnabled val="1"/>
        </dgm:presLayoutVars>
      </dgm:prSet>
      <dgm:spPr/>
    </dgm:pt>
    <dgm:pt modelId="{63A5459D-B4E3-4C05-A089-2762EDC4F052}" type="pres">
      <dgm:prSet presAssocID="{CCAFF77D-6471-4262-9BB2-B0A4158DF055}" presName="sibTrans" presStyleCnt="0"/>
      <dgm:spPr/>
    </dgm:pt>
    <dgm:pt modelId="{FF90B458-6F09-4CBB-91A4-C414F9C30F41}" type="pres">
      <dgm:prSet presAssocID="{6C4A4921-4876-40C4-97DA-241582296A83}" presName="compositeNode" presStyleCnt="0">
        <dgm:presLayoutVars>
          <dgm:bulletEnabled val="1"/>
        </dgm:presLayoutVars>
      </dgm:prSet>
      <dgm:spPr/>
    </dgm:pt>
    <dgm:pt modelId="{42F38790-7BBA-4AF5-A99B-FDD985D5BEC1}" type="pres">
      <dgm:prSet presAssocID="{6C4A4921-4876-40C4-97DA-241582296A83}" presName="bgRect" presStyleLbl="bgAccFollowNode1" presStyleIdx="1" presStyleCnt="3"/>
      <dgm:spPr/>
    </dgm:pt>
    <dgm:pt modelId="{980C0F1D-6E86-445F-A231-B42D80238847}" type="pres">
      <dgm:prSet presAssocID="{E178A973-F588-412D-8BB4-5528C72FB07E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08A38949-EFC1-4FAC-BF1B-E422CE0A2DD9}" type="pres">
      <dgm:prSet presAssocID="{6C4A4921-4876-40C4-97DA-241582296A83}" presName="bottomLine" presStyleLbl="alignNode1" presStyleIdx="3" presStyleCnt="6">
        <dgm:presLayoutVars/>
      </dgm:prSet>
      <dgm:spPr/>
    </dgm:pt>
    <dgm:pt modelId="{3ED23A2C-2522-421E-9359-D936AC998AE8}" type="pres">
      <dgm:prSet presAssocID="{6C4A4921-4876-40C4-97DA-241582296A83}" presName="nodeText" presStyleLbl="bgAccFollowNode1" presStyleIdx="1" presStyleCnt="3">
        <dgm:presLayoutVars>
          <dgm:bulletEnabled val="1"/>
        </dgm:presLayoutVars>
      </dgm:prSet>
      <dgm:spPr/>
    </dgm:pt>
    <dgm:pt modelId="{FDD78EF1-F6B9-4EE8-AF67-0F71FE80A30E}" type="pres">
      <dgm:prSet presAssocID="{E178A973-F588-412D-8BB4-5528C72FB07E}" presName="sibTrans" presStyleCnt="0"/>
      <dgm:spPr/>
    </dgm:pt>
    <dgm:pt modelId="{1D24C040-C89D-4D05-824B-05B48B06C5A0}" type="pres">
      <dgm:prSet presAssocID="{095D9E7E-A0F5-4BE5-942A-0112FCD1B8C6}" presName="compositeNode" presStyleCnt="0">
        <dgm:presLayoutVars>
          <dgm:bulletEnabled val="1"/>
        </dgm:presLayoutVars>
      </dgm:prSet>
      <dgm:spPr/>
    </dgm:pt>
    <dgm:pt modelId="{E288DF7E-FAB2-4D54-97FA-FECC51FC7509}" type="pres">
      <dgm:prSet presAssocID="{095D9E7E-A0F5-4BE5-942A-0112FCD1B8C6}" presName="bgRect" presStyleLbl="bgAccFollowNode1" presStyleIdx="2" presStyleCnt="3" custLinFactNeighborX="22230"/>
      <dgm:spPr/>
    </dgm:pt>
    <dgm:pt modelId="{AAF0440B-B4E6-43C9-BF6B-05225CC5F8C6}" type="pres">
      <dgm:prSet presAssocID="{F9919531-AA3C-495A-A70E-328E139EF5B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EE29779E-34AE-4309-A2EC-4FE65D67A16A}" type="pres">
      <dgm:prSet presAssocID="{095D9E7E-A0F5-4BE5-942A-0112FCD1B8C6}" presName="bottomLine" presStyleLbl="alignNode1" presStyleIdx="5" presStyleCnt="6">
        <dgm:presLayoutVars/>
      </dgm:prSet>
      <dgm:spPr/>
    </dgm:pt>
    <dgm:pt modelId="{2807DB0A-B0F9-4F71-9D77-5BDFC0B3D992}" type="pres">
      <dgm:prSet presAssocID="{095D9E7E-A0F5-4BE5-942A-0112FCD1B8C6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229D605-67CE-477B-A5B1-32E646305010}" type="presOf" srcId="{CCAFF77D-6471-4262-9BB2-B0A4158DF055}" destId="{2EC8956F-D22C-4E22-8BDB-FEB4B3F67C65}" srcOrd="0" destOrd="0" presId="urn:microsoft.com/office/officeart/2016/7/layout/BasicLinearProcessNumbered"/>
    <dgm:cxn modelId="{049DE13A-BFB7-48E7-9CB3-225D91D9592D}" type="presOf" srcId="{095D9E7E-A0F5-4BE5-942A-0112FCD1B8C6}" destId="{E288DF7E-FAB2-4D54-97FA-FECC51FC7509}" srcOrd="0" destOrd="0" presId="urn:microsoft.com/office/officeart/2016/7/layout/BasicLinearProcessNumbered"/>
    <dgm:cxn modelId="{80F9A65F-C5B9-4A87-861D-E97C7CE061C7}" type="presOf" srcId="{67286F99-A757-4FDC-95B0-6253F088F1CF}" destId="{687320D6-A45F-41E3-A148-03F4E889D110}" srcOrd="0" destOrd="0" presId="urn:microsoft.com/office/officeart/2016/7/layout/BasicLinearProcessNumbered"/>
    <dgm:cxn modelId="{85EC1641-481D-4A26-8C00-E6D4E76AC235}" srcId="{67286F99-A757-4FDC-95B0-6253F088F1CF}" destId="{6C4A4921-4876-40C4-97DA-241582296A83}" srcOrd="1" destOrd="0" parTransId="{411EB88E-F813-4D31-9C87-0CBD619B79EE}" sibTransId="{E178A973-F588-412D-8BB4-5528C72FB07E}"/>
    <dgm:cxn modelId="{3D9F0144-1606-49F9-9112-59EEAEC10845}" type="presOf" srcId="{F9919531-AA3C-495A-A70E-328E139EF5B3}" destId="{AAF0440B-B4E6-43C9-BF6B-05225CC5F8C6}" srcOrd="0" destOrd="0" presId="urn:microsoft.com/office/officeart/2016/7/layout/BasicLinearProcessNumbered"/>
    <dgm:cxn modelId="{4B1F984E-2DF7-4F4C-95D9-76C9A4F2DCC0}" srcId="{67286F99-A757-4FDC-95B0-6253F088F1CF}" destId="{095D9E7E-A0F5-4BE5-942A-0112FCD1B8C6}" srcOrd="2" destOrd="0" parTransId="{37D1E624-ADB4-4930-BC36-60E705CEB139}" sibTransId="{F9919531-AA3C-495A-A70E-328E139EF5B3}"/>
    <dgm:cxn modelId="{2D091276-0112-4036-A458-112E011A1F40}" type="presOf" srcId="{296CCEFA-7298-483A-A78D-3DB44A069D52}" destId="{F61A09D7-A935-46E5-B8A0-F63A9C037069}" srcOrd="1" destOrd="0" presId="urn:microsoft.com/office/officeart/2016/7/layout/BasicLinearProcessNumbered"/>
    <dgm:cxn modelId="{F5CE3657-6B63-488B-BCAA-D0DC0E2B1F73}" type="presOf" srcId="{6C4A4921-4876-40C4-97DA-241582296A83}" destId="{42F38790-7BBA-4AF5-A99B-FDD985D5BEC1}" srcOrd="0" destOrd="0" presId="urn:microsoft.com/office/officeart/2016/7/layout/BasicLinearProcessNumbered"/>
    <dgm:cxn modelId="{8D912192-43ED-4C94-8FC1-8C03BEEA8D69}" type="presOf" srcId="{095D9E7E-A0F5-4BE5-942A-0112FCD1B8C6}" destId="{2807DB0A-B0F9-4F71-9D77-5BDFC0B3D992}" srcOrd="1" destOrd="0" presId="urn:microsoft.com/office/officeart/2016/7/layout/BasicLinearProcessNumbered"/>
    <dgm:cxn modelId="{25478792-5810-47DD-B495-64E9024CDDE5}" srcId="{67286F99-A757-4FDC-95B0-6253F088F1CF}" destId="{296CCEFA-7298-483A-A78D-3DB44A069D52}" srcOrd="0" destOrd="0" parTransId="{A13BB1CE-A6D8-44F7-9997-C27B58E0A339}" sibTransId="{CCAFF77D-6471-4262-9BB2-B0A4158DF055}"/>
    <dgm:cxn modelId="{05AAFCA1-42C7-46FD-9678-26472F708759}" type="presOf" srcId="{6C4A4921-4876-40C4-97DA-241582296A83}" destId="{3ED23A2C-2522-421E-9359-D936AC998AE8}" srcOrd="1" destOrd="0" presId="urn:microsoft.com/office/officeart/2016/7/layout/BasicLinearProcessNumbered"/>
    <dgm:cxn modelId="{3BC104F0-9BE6-4E82-8D10-2C311E9595ED}" type="presOf" srcId="{E178A973-F588-412D-8BB4-5528C72FB07E}" destId="{980C0F1D-6E86-445F-A231-B42D80238847}" srcOrd="0" destOrd="0" presId="urn:microsoft.com/office/officeart/2016/7/layout/BasicLinearProcessNumbered"/>
    <dgm:cxn modelId="{D0819DFC-D591-4057-9985-5F961E5C0FB0}" type="presOf" srcId="{296CCEFA-7298-483A-A78D-3DB44A069D52}" destId="{856D3833-18BC-4149-8E9E-2FB531B3B925}" srcOrd="0" destOrd="0" presId="urn:microsoft.com/office/officeart/2016/7/layout/BasicLinearProcessNumbered"/>
    <dgm:cxn modelId="{E54BF856-4B2A-49D8-B1B9-66244E10A99E}" type="presParOf" srcId="{687320D6-A45F-41E3-A148-03F4E889D110}" destId="{44B871BC-3F63-4433-957D-103E614870E1}" srcOrd="0" destOrd="0" presId="urn:microsoft.com/office/officeart/2016/7/layout/BasicLinearProcessNumbered"/>
    <dgm:cxn modelId="{35B90825-7A36-4D94-9248-B58DA127411E}" type="presParOf" srcId="{44B871BC-3F63-4433-957D-103E614870E1}" destId="{856D3833-18BC-4149-8E9E-2FB531B3B925}" srcOrd="0" destOrd="0" presId="urn:microsoft.com/office/officeart/2016/7/layout/BasicLinearProcessNumbered"/>
    <dgm:cxn modelId="{C3324ECA-575A-4847-813D-F96E3E3AF6B6}" type="presParOf" srcId="{44B871BC-3F63-4433-957D-103E614870E1}" destId="{2EC8956F-D22C-4E22-8BDB-FEB4B3F67C65}" srcOrd="1" destOrd="0" presId="urn:microsoft.com/office/officeart/2016/7/layout/BasicLinearProcessNumbered"/>
    <dgm:cxn modelId="{1D2B94B0-3134-488C-AA3B-988AE89B63FF}" type="presParOf" srcId="{44B871BC-3F63-4433-957D-103E614870E1}" destId="{AD4C0410-DAAC-4971-BB26-57530B9BD785}" srcOrd="2" destOrd="0" presId="urn:microsoft.com/office/officeart/2016/7/layout/BasicLinearProcessNumbered"/>
    <dgm:cxn modelId="{952D782A-AA49-4C76-93F6-F406CA723550}" type="presParOf" srcId="{44B871BC-3F63-4433-957D-103E614870E1}" destId="{F61A09D7-A935-46E5-B8A0-F63A9C037069}" srcOrd="3" destOrd="0" presId="urn:microsoft.com/office/officeart/2016/7/layout/BasicLinearProcessNumbered"/>
    <dgm:cxn modelId="{C12F90DD-ED12-4419-BAF1-667C7781827C}" type="presParOf" srcId="{687320D6-A45F-41E3-A148-03F4E889D110}" destId="{63A5459D-B4E3-4C05-A089-2762EDC4F052}" srcOrd="1" destOrd="0" presId="urn:microsoft.com/office/officeart/2016/7/layout/BasicLinearProcessNumbered"/>
    <dgm:cxn modelId="{47EF19FD-25CF-4791-B2E0-534889BF2192}" type="presParOf" srcId="{687320D6-A45F-41E3-A148-03F4E889D110}" destId="{FF90B458-6F09-4CBB-91A4-C414F9C30F41}" srcOrd="2" destOrd="0" presId="urn:microsoft.com/office/officeart/2016/7/layout/BasicLinearProcessNumbered"/>
    <dgm:cxn modelId="{10D7CD59-16CF-4104-8619-41839E1ABC44}" type="presParOf" srcId="{FF90B458-6F09-4CBB-91A4-C414F9C30F41}" destId="{42F38790-7BBA-4AF5-A99B-FDD985D5BEC1}" srcOrd="0" destOrd="0" presId="urn:microsoft.com/office/officeart/2016/7/layout/BasicLinearProcessNumbered"/>
    <dgm:cxn modelId="{6254B2C7-CFD6-4479-9418-C3D53E9BCE64}" type="presParOf" srcId="{FF90B458-6F09-4CBB-91A4-C414F9C30F41}" destId="{980C0F1D-6E86-445F-A231-B42D80238847}" srcOrd="1" destOrd="0" presId="urn:microsoft.com/office/officeart/2016/7/layout/BasicLinearProcessNumbered"/>
    <dgm:cxn modelId="{A9B8711A-56EB-4BE2-ADB1-0740E3A0E2F2}" type="presParOf" srcId="{FF90B458-6F09-4CBB-91A4-C414F9C30F41}" destId="{08A38949-EFC1-4FAC-BF1B-E422CE0A2DD9}" srcOrd="2" destOrd="0" presId="urn:microsoft.com/office/officeart/2016/7/layout/BasicLinearProcessNumbered"/>
    <dgm:cxn modelId="{C9A25FED-1792-4C98-919A-E1062868C842}" type="presParOf" srcId="{FF90B458-6F09-4CBB-91A4-C414F9C30F41}" destId="{3ED23A2C-2522-421E-9359-D936AC998AE8}" srcOrd="3" destOrd="0" presId="urn:microsoft.com/office/officeart/2016/7/layout/BasicLinearProcessNumbered"/>
    <dgm:cxn modelId="{D5A4E5DC-813B-4548-BA69-A47505A18595}" type="presParOf" srcId="{687320D6-A45F-41E3-A148-03F4E889D110}" destId="{FDD78EF1-F6B9-4EE8-AF67-0F71FE80A30E}" srcOrd="3" destOrd="0" presId="urn:microsoft.com/office/officeart/2016/7/layout/BasicLinearProcessNumbered"/>
    <dgm:cxn modelId="{E6A76347-71BE-42CF-9DC2-7A71B7D61CF5}" type="presParOf" srcId="{687320D6-A45F-41E3-A148-03F4E889D110}" destId="{1D24C040-C89D-4D05-824B-05B48B06C5A0}" srcOrd="4" destOrd="0" presId="urn:microsoft.com/office/officeart/2016/7/layout/BasicLinearProcessNumbered"/>
    <dgm:cxn modelId="{5F84439F-1B7D-4A13-909C-3E21D83E632F}" type="presParOf" srcId="{1D24C040-C89D-4D05-824B-05B48B06C5A0}" destId="{E288DF7E-FAB2-4D54-97FA-FECC51FC7509}" srcOrd="0" destOrd="0" presId="urn:microsoft.com/office/officeart/2016/7/layout/BasicLinearProcessNumbered"/>
    <dgm:cxn modelId="{326E3780-1B6F-420B-9F31-21BB8AC7D7D6}" type="presParOf" srcId="{1D24C040-C89D-4D05-824B-05B48B06C5A0}" destId="{AAF0440B-B4E6-43C9-BF6B-05225CC5F8C6}" srcOrd="1" destOrd="0" presId="urn:microsoft.com/office/officeart/2016/7/layout/BasicLinearProcessNumbered"/>
    <dgm:cxn modelId="{38873AF0-CECB-4D99-91A3-E78340122CF4}" type="presParOf" srcId="{1D24C040-C89D-4D05-824B-05B48B06C5A0}" destId="{EE29779E-34AE-4309-A2EC-4FE65D67A16A}" srcOrd="2" destOrd="0" presId="urn:microsoft.com/office/officeart/2016/7/layout/BasicLinearProcessNumbered"/>
    <dgm:cxn modelId="{4F425FEB-0D5E-43EC-88E7-81758DB2E56A}" type="presParOf" srcId="{1D24C040-C89D-4D05-824B-05B48B06C5A0}" destId="{2807DB0A-B0F9-4F71-9D77-5BDFC0B3D99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6D3833-18BC-4149-8E9E-2FB531B3B925}">
      <dsp:nvSpPr>
        <dsp:cNvPr id="0" name=""/>
        <dsp:cNvSpPr/>
      </dsp:nvSpPr>
      <dsp:spPr>
        <a:xfrm>
          <a:off x="0" y="0"/>
          <a:ext cx="3095624" cy="354171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347" tIns="330200" rIns="24134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Java</a:t>
          </a:r>
          <a:r>
            <a:rPr lang="ja-JP" sz="2600" kern="1200" dirty="0"/>
            <a:t>はプログラミング言語の一つ</a:t>
          </a:r>
          <a:endParaRPr lang="en-US" sz="2600" kern="1200" dirty="0"/>
        </a:p>
      </dsp:txBody>
      <dsp:txXfrm>
        <a:off x="0" y="1345850"/>
        <a:ext cx="3095624" cy="2125027"/>
      </dsp:txXfrm>
    </dsp:sp>
    <dsp:sp modelId="{2EC8956F-D22C-4E22-8BDB-FEB4B3F67C65}">
      <dsp:nvSpPr>
        <dsp:cNvPr id="0" name=""/>
        <dsp:cNvSpPr/>
      </dsp:nvSpPr>
      <dsp:spPr>
        <a:xfrm>
          <a:off x="1016555" y="354171"/>
          <a:ext cx="1062513" cy="106251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838" tIns="12700" rIns="8283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  <a:endParaRPr lang="en-US" sz="4800" kern="1200" dirty="0"/>
        </a:p>
      </dsp:txBody>
      <dsp:txXfrm>
        <a:off x="1172156" y="509772"/>
        <a:ext cx="751311" cy="751311"/>
      </dsp:txXfrm>
    </dsp:sp>
    <dsp:sp modelId="{AD4C0410-DAAC-4971-BB26-57530B9BD785}">
      <dsp:nvSpPr>
        <dsp:cNvPr id="0" name=""/>
        <dsp:cNvSpPr/>
      </dsp:nvSpPr>
      <dsp:spPr>
        <a:xfrm>
          <a:off x="0" y="3541640"/>
          <a:ext cx="3095624" cy="72"/>
        </a:xfrm>
        <a:prstGeom prst="rect">
          <a:avLst/>
        </a:prstGeom>
        <a:gradFill rotWithShape="0">
          <a:gsLst>
            <a:gs pos="0">
              <a:schemeClr val="accent5">
                <a:hueOff val="-661711"/>
                <a:satOff val="-3554"/>
                <a:lumOff val="121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661711"/>
                <a:satOff val="-3554"/>
                <a:lumOff val="121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661711"/>
              <a:satOff val="-3554"/>
              <a:lumOff val="1216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F38790-7BBA-4AF5-A99B-FDD985D5BEC1}">
      <dsp:nvSpPr>
        <dsp:cNvPr id="0" name=""/>
        <dsp:cNvSpPr/>
      </dsp:nvSpPr>
      <dsp:spPr>
        <a:xfrm>
          <a:off x="3405187" y="0"/>
          <a:ext cx="3095624" cy="3541712"/>
        </a:xfrm>
        <a:prstGeom prst="rect">
          <a:avLst/>
        </a:prstGeom>
        <a:solidFill>
          <a:schemeClr val="accent5">
            <a:tint val="40000"/>
            <a:alpha val="90000"/>
            <a:hueOff val="-1894363"/>
            <a:satOff val="-6849"/>
            <a:lumOff val="462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894363"/>
              <a:satOff val="-6849"/>
              <a:lumOff val="462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347" tIns="330200" rIns="24134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600" kern="1200"/>
            <a:t>どんな環境でもソフトを動かすことができる</a:t>
          </a:r>
          <a:endParaRPr lang="en-US" sz="2600" kern="1200"/>
        </a:p>
      </dsp:txBody>
      <dsp:txXfrm>
        <a:off x="3405187" y="1345850"/>
        <a:ext cx="3095624" cy="2125027"/>
      </dsp:txXfrm>
    </dsp:sp>
    <dsp:sp modelId="{980C0F1D-6E86-445F-A231-B42D80238847}">
      <dsp:nvSpPr>
        <dsp:cNvPr id="0" name=""/>
        <dsp:cNvSpPr/>
      </dsp:nvSpPr>
      <dsp:spPr>
        <a:xfrm>
          <a:off x="4421743" y="354171"/>
          <a:ext cx="1062513" cy="1062513"/>
        </a:xfrm>
        <a:prstGeom prst="ellipse">
          <a:avLst/>
        </a:prstGeom>
        <a:gradFill rotWithShape="0">
          <a:gsLst>
            <a:gs pos="0">
              <a:schemeClr val="accent5">
                <a:hueOff val="-1323423"/>
                <a:satOff val="-7108"/>
                <a:lumOff val="243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323423"/>
                <a:satOff val="-7108"/>
                <a:lumOff val="243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1323423"/>
              <a:satOff val="-7108"/>
              <a:lumOff val="2431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838" tIns="12700" rIns="8283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577344" y="509772"/>
        <a:ext cx="751311" cy="751311"/>
      </dsp:txXfrm>
    </dsp:sp>
    <dsp:sp modelId="{08A38949-EFC1-4FAC-BF1B-E422CE0A2DD9}">
      <dsp:nvSpPr>
        <dsp:cNvPr id="0" name=""/>
        <dsp:cNvSpPr/>
      </dsp:nvSpPr>
      <dsp:spPr>
        <a:xfrm>
          <a:off x="3405187" y="3541640"/>
          <a:ext cx="3095624" cy="72"/>
        </a:xfrm>
        <a:prstGeom prst="rect">
          <a:avLst/>
        </a:prstGeom>
        <a:gradFill rotWithShape="0">
          <a:gsLst>
            <a:gs pos="0">
              <a:schemeClr val="accent5">
                <a:hueOff val="-1985134"/>
                <a:satOff val="-10662"/>
                <a:lumOff val="364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985134"/>
                <a:satOff val="-10662"/>
                <a:lumOff val="364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1985134"/>
              <a:satOff val="-10662"/>
              <a:lumOff val="3647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88DF7E-FAB2-4D54-97FA-FECC51FC7509}">
      <dsp:nvSpPr>
        <dsp:cNvPr id="0" name=""/>
        <dsp:cNvSpPr/>
      </dsp:nvSpPr>
      <dsp:spPr>
        <a:xfrm>
          <a:off x="6810374" y="0"/>
          <a:ext cx="3095624" cy="3541712"/>
        </a:xfrm>
        <a:prstGeom prst="rect">
          <a:avLst/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3788726"/>
              <a:satOff val="-13699"/>
              <a:lumOff val="923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347" tIns="330200" rIns="24134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600" kern="1200" dirty="0"/>
            <a:t>で。。。いろんな特徴がありますから調べてください</a:t>
          </a:r>
          <a:endParaRPr lang="en-US" sz="2600" kern="1200" dirty="0"/>
        </a:p>
      </dsp:txBody>
      <dsp:txXfrm>
        <a:off x="6810374" y="1345850"/>
        <a:ext cx="3095624" cy="2125027"/>
      </dsp:txXfrm>
    </dsp:sp>
    <dsp:sp modelId="{AAF0440B-B4E6-43C9-BF6B-05225CC5F8C6}">
      <dsp:nvSpPr>
        <dsp:cNvPr id="0" name=""/>
        <dsp:cNvSpPr/>
      </dsp:nvSpPr>
      <dsp:spPr>
        <a:xfrm>
          <a:off x="7826930" y="354171"/>
          <a:ext cx="1062513" cy="1062513"/>
        </a:xfrm>
        <a:prstGeom prst="ellipse">
          <a:avLst/>
        </a:prstGeom>
        <a:gradFill rotWithShape="0">
          <a:gsLst>
            <a:gs pos="0">
              <a:schemeClr val="accent5">
                <a:hueOff val="-2646845"/>
                <a:satOff val="-14216"/>
                <a:lumOff val="486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646845"/>
                <a:satOff val="-14216"/>
                <a:lumOff val="486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2646845"/>
              <a:satOff val="-14216"/>
              <a:lumOff val="4862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838" tIns="12700" rIns="8283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982531" y="509772"/>
        <a:ext cx="751311" cy="751311"/>
      </dsp:txXfrm>
    </dsp:sp>
    <dsp:sp modelId="{EE29779E-34AE-4309-A2EC-4FE65D67A16A}">
      <dsp:nvSpPr>
        <dsp:cNvPr id="0" name=""/>
        <dsp:cNvSpPr/>
      </dsp:nvSpPr>
      <dsp:spPr>
        <a:xfrm>
          <a:off x="6810374" y="3541640"/>
          <a:ext cx="3095624" cy="72"/>
        </a:xfrm>
        <a:prstGeom prst="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0517C94-3B1E-4991-BED3-41F8B0158A00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6232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623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849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75032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57854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6603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59874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75789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1746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088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09446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96446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468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4066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232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237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114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75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8">
            <a:extLst>
              <a:ext uri="{FF2B5EF4-FFF2-40B4-BE49-F238E27FC236}">
                <a16:creationId xmlns:a16="http://schemas.microsoft.com/office/drawing/2014/main" id="{068ACACB-DD9E-4155-84BF-8E4D43DEC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38" name="Rectangle 9">
              <a:extLst>
                <a:ext uri="{FF2B5EF4-FFF2-40B4-BE49-F238E27FC236}">
                  <a16:creationId xmlns:a16="http://schemas.microsoft.com/office/drawing/2014/main" id="{8A7B0AF6-6256-4262-A76E-47B08EAB9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8034A3B1-2FBE-4771-84C6-797415E99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 descr="光ファイバーのイラスト">
            <a:extLst>
              <a:ext uri="{FF2B5EF4-FFF2-40B4-BE49-F238E27FC236}">
                <a16:creationId xmlns:a16="http://schemas.microsoft.com/office/drawing/2014/main" id="{3E3F020E-22C7-4633-8969-134C33834D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</a:blip>
          <a:srcRect b="6222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39" name="Group 12">
            <a:extLst>
              <a:ext uri="{FF2B5EF4-FFF2-40B4-BE49-F238E27FC236}">
                <a16:creationId xmlns:a16="http://schemas.microsoft.com/office/drawing/2014/main" id="{BF3AEE19-128A-4FF8-954B-A9724F42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40" name="Round Diagonal Corner Rectangle 7">
              <a:extLst>
                <a:ext uri="{FF2B5EF4-FFF2-40B4-BE49-F238E27FC236}">
                  <a16:creationId xmlns:a16="http://schemas.microsoft.com/office/drawing/2014/main" id="{80F57FCB-2163-4EF8-B6A7-023F6B877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7AB9C7F-4D09-4E13-BD9A-E5C14E37A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043B40A6-216C-4409-942A-16B4141973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6F5ED6F5-BEC7-4798-943B-12105A5178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41" name="Freeform 34">
                <a:extLst>
                  <a:ext uri="{FF2B5EF4-FFF2-40B4-BE49-F238E27FC236}">
                    <a16:creationId xmlns:a16="http://schemas.microsoft.com/office/drawing/2014/main" id="{45C6ABB9-CB59-444A-9A14-96A037BC42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42" name="Freeform 37">
                <a:extLst>
                  <a:ext uri="{FF2B5EF4-FFF2-40B4-BE49-F238E27FC236}">
                    <a16:creationId xmlns:a16="http://schemas.microsoft.com/office/drawing/2014/main" id="{C5F74DA3-506A-4911-BADD-B5DADFA9C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364BA096-7428-4C20-ABC8-CEBBC3E678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25CA3B41-F8C1-48AF-B4B0-83A0E662A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A2E4BFFC-0D72-4691-AC6F-6D446092C8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7E81AA48-AA02-4008-9B21-B1BB050424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08B8F28E-CB03-4B11-8575-F1AB3A12A3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6F2B917E-B873-4E35-8D18-F116784B50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DA0EBFF7-C330-4AEE-806E-6A2D745425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reeform 33">
                <a:extLst>
                  <a:ext uri="{FF2B5EF4-FFF2-40B4-BE49-F238E27FC236}">
                    <a16:creationId xmlns:a16="http://schemas.microsoft.com/office/drawing/2014/main" id="{2A66CF61-D72F-4E03-B74E-4BDD67D1CA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04DE5338-105A-4EB0-8FE2-D41DC2F984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C9A1C85F-5B5B-47FA-8C0C-66F75C2741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75F79533-DD24-4E6A-83A1-9E21DF5651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376D6142-024F-4BD4-95B7-A6D05EF59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CD28FD54-698D-4BAD-92FC-289706745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47EFA16F-61E8-404C-840D-A8AE44F51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09E4A29B-6AEB-4F87-9189-F506B278A7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338E5AEE-F711-46EB-9890-E720C8B85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74087802-B7D3-4055-8653-A57866062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>
                <a:latin typeface="HGSMinchoE" panose="02020900000000000000" pitchFamily="18" charset="-128"/>
                <a:ea typeface="HGSMinchoE" panose="02020900000000000000" pitchFamily="18" charset="-128"/>
              </a:rPr>
              <a:t>プログラミング</a:t>
            </a:r>
            <a:endParaRPr lang="en-US" dirty="0">
              <a:latin typeface="HGSMinchoE" panose="02020900000000000000" pitchFamily="18" charset="-128"/>
              <a:ea typeface="HGSMinchoE" panose="02020900000000000000" pitchFamily="18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2850F3-6FE2-4655-B4DB-004EBC3AD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・</a:t>
            </a:r>
            <a:r>
              <a:rPr lang="en-US" altLang="ja-JP" dirty="0" err="1"/>
              <a:t>WebSite</a:t>
            </a:r>
            <a:r>
              <a:rPr lang="ja-JP" altLang="en-US" dirty="0"/>
              <a:t> ・アプリ</a:t>
            </a:r>
            <a:r>
              <a:rPr lang="en-US" altLang="ja-JP" dirty="0"/>
              <a:t>(HTML</a:t>
            </a:r>
            <a:r>
              <a:rPr lang="ja-JP" altLang="en-US" dirty="0"/>
              <a:t>・ＣＳＳ・ＪＳ</a:t>
            </a:r>
            <a:r>
              <a:rPr lang="en-US" altLang="ja-JP" dirty="0"/>
              <a:t>)</a:t>
            </a:r>
          </a:p>
          <a:p>
            <a:pPr algn="ctr"/>
            <a:r>
              <a:rPr lang="ja-JP" altLang="en-US" dirty="0"/>
              <a:t>・</a:t>
            </a:r>
            <a:r>
              <a:rPr lang="en-US" altLang="ja-JP" dirty="0"/>
              <a:t>Java</a:t>
            </a:r>
            <a:r>
              <a:rPr lang="ja-JP" altLang="en-US" dirty="0"/>
              <a:t>言語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6609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46727A5-C1F2-4399-B60A-4425DB1A4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プログラミングとは</a:t>
            </a:r>
            <a:endParaRPr lang="en-US" sz="32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FDA0C8-8A65-456B-B5CB-5C3CAA864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ja-JP" altLang="en-US" sz="2000" b="1" i="0" dirty="0">
                <a:effectLst/>
                <a:latin typeface="Noto Sans JP"/>
              </a:rPr>
              <a:t>「プログラミング」</a:t>
            </a:r>
            <a:r>
              <a:rPr lang="ja-JP" altLang="en-US" sz="2000" b="0" i="0" dirty="0">
                <a:effectLst/>
                <a:latin typeface="Noto Sans JP"/>
              </a:rPr>
              <a:t>とは「プログラム」を作る作業のことです。</a:t>
            </a:r>
            <a:endParaRPr lang="en-US" sz="2000" dirty="0"/>
          </a:p>
        </p:txBody>
      </p:sp>
      <p:pic>
        <p:nvPicPr>
          <p:cNvPr id="7" name="Graphic 6" descr="チェック マーク">
            <a:extLst>
              <a:ext uri="{FF2B5EF4-FFF2-40B4-BE49-F238E27FC236}">
                <a16:creationId xmlns:a16="http://schemas.microsoft.com/office/drawing/2014/main" id="{EBDDEE33-C6EA-4A94-BB6F-B81D4A7D8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688386"/>
            <a:ext cx="5456279" cy="54562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211230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roup 195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97" name="Rectangle 196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8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40BA3529-2E65-44EF-A74E-F672ED687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ja-JP" altLang="en-US" b="1" dirty="0"/>
              <a:t>アプリ・</a:t>
            </a:r>
            <a:r>
              <a:rPr lang="en-US" altLang="ja-JP" b="1" dirty="0"/>
              <a:t>website</a:t>
            </a:r>
            <a:r>
              <a:rPr lang="ja-JP" altLang="en-US" b="1" dirty="0"/>
              <a:t>の作り方</a:t>
            </a:r>
            <a:endParaRPr lang="en-US" b="1" dirty="0"/>
          </a:p>
        </p:txBody>
      </p:sp>
      <p:pic>
        <p:nvPicPr>
          <p:cNvPr id="192" name="Picture 191" descr="画面上のコンピューターのスクリプト">
            <a:extLst>
              <a:ext uri="{FF2B5EF4-FFF2-40B4-BE49-F238E27FC236}">
                <a16:creationId xmlns:a16="http://schemas.microsoft.com/office/drawing/2014/main" id="{850BB328-EBB0-4987-85A0-71BC3A9077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54" r="47326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200" name="Group 199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2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5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0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2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87" name="コンテンツ プレースホルダー 2">
            <a:extLst>
              <a:ext uri="{FF2B5EF4-FFF2-40B4-BE49-F238E27FC236}">
                <a16:creationId xmlns:a16="http://schemas.microsoft.com/office/drawing/2014/main" id="{6DFA35FC-6D72-4DA8-89ED-24C6EF1D2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r>
              <a:rPr lang="ja-JP" altLang="en-US" dirty="0"/>
              <a:t>モナカアプリの使い方</a:t>
            </a:r>
            <a:endParaRPr lang="en-US" altLang="ja-JP" dirty="0"/>
          </a:p>
          <a:p>
            <a:r>
              <a:rPr lang="en-US" dirty="0"/>
              <a:t>GitHub</a:t>
            </a:r>
            <a:r>
              <a:rPr lang="ja-JP" altLang="en-US" dirty="0"/>
              <a:t>の使い方</a:t>
            </a:r>
            <a:endParaRPr lang="en-US" altLang="ja-JP" dirty="0"/>
          </a:p>
          <a:p>
            <a:r>
              <a:rPr lang="en-US" altLang="ja-JP" dirty="0"/>
              <a:t>HTML</a:t>
            </a:r>
          </a:p>
          <a:p>
            <a:r>
              <a:rPr lang="en-US" altLang="ja-JP" dirty="0"/>
              <a:t>CSS</a:t>
            </a:r>
          </a:p>
          <a:p>
            <a:r>
              <a:rPr lang="en-US" dirty="0"/>
              <a:t>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24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F22EEBA-B320-4F9F-86AB-6E1E20AA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ja-JP" altLang="en-US" dirty="0"/>
              <a:t>・</a:t>
            </a:r>
            <a:r>
              <a:rPr lang="en-US" altLang="ja-JP" dirty="0"/>
              <a:t>java</a:t>
            </a:r>
            <a:r>
              <a:rPr lang="ja-JP" altLang="en-US" dirty="0"/>
              <a:t>言語とは</a:t>
            </a:r>
            <a:endParaRPr lang="en-US" dirty="0"/>
          </a:p>
        </p:txBody>
      </p:sp>
      <p:graphicFrame>
        <p:nvGraphicFramePr>
          <p:cNvPr id="14" name="コンテンツ プレースホルダー 2">
            <a:extLst>
              <a:ext uri="{FF2B5EF4-FFF2-40B4-BE49-F238E27FC236}">
                <a16:creationId xmlns:a16="http://schemas.microsoft.com/office/drawing/2014/main" id="{FDD34B1B-D526-4415-8419-D5362C75DC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76303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1399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AD4C0410-DAAC-4971-BB26-57530B9BD7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>
                                            <p:graphicEl>
                                              <a:dgm id="{AD4C0410-DAAC-4971-BB26-57530B9BD7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graphicEl>
                                              <a:dgm id="{AD4C0410-DAAC-4971-BB26-57530B9BD7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>
                                            <p:graphicEl>
                                              <a:dgm id="{AD4C0410-DAAC-4971-BB26-57530B9BD7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856D3833-18BC-4149-8E9E-2FB531B3B9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>
                                            <p:graphicEl>
                                              <a:dgm id="{856D3833-18BC-4149-8E9E-2FB531B3B9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>
                                            <p:graphicEl>
                                              <a:dgm id="{856D3833-18BC-4149-8E9E-2FB531B3B9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graphicEl>
                                              <a:dgm id="{856D3833-18BC-4149-8E9E-2FB531B3B9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2EC8956F-D22C-4E22-8BDB-FEB4B3F67C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>
                                            <p:graphicEl>
                                              <a:dgm id="{2EC8956F-D22C-4E22-8BDB-FEB4B3F67C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>
                                            <p:graphicEl>
                                              <a:dgm id="{2EC8956F-D22C-4E22-8BDB-FEB4B3F67C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graphicEl>
                                              <a:dgm id="{2EC8956F-D22C-4E22-8BDB-FEB4B3F67C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8A38949-EFC1-4FAC-BF1B-E422CE0A2D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>
                                            <p:graphicEl>
                                              <a:dgm id="{08A38949-EFC1-4FAC-BF1B-E422CE0A2D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>
                                            <p:graphicEl>
                                              <a:dgm id="{08A38949-EFC1-4FAC-BF1B-E422CE0A2D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>
                                            <p:graphicEl>
                                              <a:dgm id="{08A38949-EFC1-4FAC-BF1B-E422CE0A2D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42F38790-7BBA-4AF5-A99B-FDD985D5BE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>
                                            <p:graphicEl>
                                              <a:dgm id="{42F38790-7BBA-4AF5-A99B-FDD985D5BE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>
                                            <p:graphicEl>
                                              <a:dgm id="{42F38790-7BBA-4AF5-A99B-FDD985D5BE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>
                                            <p:graphicEl>
                                              <a:dgm id="{42F38790-7BBA-4AF5-A99B-FDD985D5BE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980C0F1D-6E86-445F-A231-B42D802388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>
                                            <p:graphicEl>
                                              <a:dgm id="{980C0F1D-6E86-445F-A231-B42D802388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>
                                            <p:graphicEl>
                                              <a:dgm id="{980C0F1D-6E86-445F-A231-B42D802388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>
                                            <p:graphicEl>
                                              <a:dgm id="{980C0F1D-6E86-445F-A231-B42D802388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E29779E-34AE-4309-A2EC-4FE65D67A1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>
                                            <p:graphicEl>
                                              <a:dgm id="{EE29779E-34AE-4309-A2EC-4FE65D67A1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>
                                            <p:graphicEl>
                                              <a:dgm id="{EE29779E-34AE-4309-A2EC-4FE65D67A1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>
                                            <p:graphicEl>
                                              <a:dgm id="{EE29779E-34AE-4309-A2EC-4FE65D67A1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288DF7E-FAB2-4D54-97FA-FECC51FC75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>
                                            <p:graphicEl>
                                              <a:dgm id="{E288DF7E-FAB2-4D54-97FA-FECC51FC75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>
                                            <p:graphicEl>
                                              <a:dgm id="{E288DF7E-FAB2-4D54-97FA-FECC51FC75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>
                                            <p:graphicEl>
                                              <a:dgm id="{E288DF7E-FAB2-4D54-97FA-FECC51FC75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AAF0440B-B4E6-43C9-BF6B-05225CC5F8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>
                                            <p:graphicEl>
                                              <a:dgm id="{AAF0440B-B4E6-43C9-BF6B-05225CC5F8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>
                                            <p:graphicEl>
                                              <a:dgm id="{AAF0440B-B4E6-43C9-BF6B-05225CC5F8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>
                                            <p:graphicEl>
                                              <a:dgm id="{AAF0440B-B4E6-43C9-BF6B-05225CC5F8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4" grpId="0" uiExpand="1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回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回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TM04033919[[fn=回路]]</Template>
  <TotalTime>33</TotalTime>
  <Words>81</Words>
  <Application>Microsoft Office PowerPoint</Application>
  <PresentationFormat>ワイド画面</PresentationFormat>
  <Paragraphs>18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HGSMinchoE</vt:lpstr>
      <vt:lpstr>Noto Sans JP</vt:lpstr>
      <vt:lpstr>Arial</vt:lpstr>
      <vt:lpstr>Tw Cen MT</vt:lpstr>
      <vt:lpstr>回路</vt:lpstr>
      <vt:lpstr>プログラミング</vt:lpstr>
      <vt:lpstr>プログラミングとは</vt:lpstr>
      <vt:lpstr>アプリ・websiteの作り方</vt:lpstr>
      <vt:lpstr>・java言語とは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プログラミング</dc:title>
  <dc:creator>AU AN TRU</dc:creator>
  <cp:lastModifiedBy>AU AN TRU</cp:lastModifiedBy>
  <cp:revision>1</cp:revision>
  <dcterms:created xsi:type="dcterms:W3CDTF">2021-10-18T01:47:06Z</dcterms:created>
  <dcterms:modified xsi:type="dcterms:W3CDTF">2021-10-18T02:20:44Z</dcterms:modified>
</cp:coreProperties>
</file>