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79" r:id="rId2"/>
    <p:sldId id="264" r:id="rId3"/>
    <p:sldId id="275" r:id="rId4"/>
    <p:sldId id="274" r:id="rId5"/>
    <p:sldId id="26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34E4E-5F8D-45C1-B597-D8A7BD5561B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34D33E-7241-47DC-A502-3130FCD13122}">
      <dgm:prSet/>
      <dgm:spPr/>
      <dgm:t>
        <a:bodyPr/>
        <a:lstStyle/>
        <a:p>
          <a:r>
            <a:rPr kumimoji="1" lang="ja-JP" dirty="0"/>
            <a:t>作品の内容</a:t>
          </a:r>
          <a:endParaRPr lang="en-US" dirty="0"/>
        </a:p>
      </dgm:t>
    </dgm:pt>
    <dgm:pt modelId="{4790627D-E353-43B9-95EA-75AE26DFFB77}" type="parTrans" cxnId="{1B3A86A8-F9AC-4895-B42B-6406B38E530E}">
      <dgm:prSet/>
      <dgm:spPr/>
      <dgm:t>
        <a:bodyPr/>
        <a:lstStyle/>
        <a:p>
          <a:endParaRPr lang="en-US"/>
        </a:p>
      </dgm:t>
    </dgm:pt>
    <dgm:pt modelId="{7C648155-2613-4A2A-942D-A5B77AD9A007}" type="sibTrans" cxnId="{1B3A86A8-F9AC-4895-B42B-6406B38E530E}">
      <dgm:prSet/>
      <dgm:spPr/>
      <dgm:t>
        <a:bodyPr/>
        <a:lstStyle/>
        <a:p>
          <a:endParaRPr lang="en-US"/>
        </a:p>
      </dgm:t>
    </dgm:pt>
    <dgm:pt modelId="{4A6F1F7E-A551-4845-B4DB-B3FFFEB1B455}">
      <dgm:prSet/>
      <dgm:spPr/>
      <dgm:t>
        <a:bodyPr/>
        <a:lstStyle/>
        <a:p>
          <a:r>
            <a:rPr lang="ja-JP" dirty="0"/>
            <a:t>想定するユーザー</a:t>
          </a:r>
          <a:endParaRPr lang="en-US" dirty="0"/>
        </a:p>
      </dgm:t>
    </dgm:pt>
    <dgm:pt modelId="{E4CD82AB-8B57-4BFE-A9C5-61E9F4C7E81B}" type="parTrans" cxnId="{76804FA5-E71A-4C1B-A829-3C92B7A5FC75}">
      <dgm:prSet/>
      <dgm:spPr/>
      <dgm:t>
        <a:bodyPr/>
        <a:lstStyle/>
        <a:p>
          <a:endParaRPr lang="en-US"/>
        </a:p>
      </dgm:t>
    </dgm:pt>
    <dgm:pt modelId="{2030FF4D-1AB8-4427-B19E-73DBDEF57013}" type="sibTrans" cxnId="{76804FA5-E71A-4C1B-A829-3C92B7A5FC75}">
      <dgm:prSet/>
      <dgm:spPr/>
      <dgm:t>
        <a:bodyPr/>
        <a:lstStyle/>
        <a:p>
          <a:endParaRPr lang="en-US"/>
        </a:p>
      </dgm:t>
    </dgm:pt>
    <dgm:pt modelId="{87DDE7BC-12DD-4F15-80C1-AFEDB7235950}">
      <dgm:prSet/>
      <dgm:spPr/>
      <dgm:t>
        <a:bodyPr/>
        <a:lstStyle/>
        <a:p>
          <a:r>
            <a:rPr lang="ja-JP" dirty="0"/>
            <a:t>開発環境</a:t>
          </a:r>
          <a:endParaRPr lang="en-US" dirty="0"/>
        </a:p>
      </dgm:t>
    </dgm:pt>
    <dgm:pt modelId="{089C153F-260C-428F-8C10-58423A264E28}" type="parTrans" cxnId="{37917473-8F1E-4584-B1A6-0A746D6B48EE}">
      <dgm:prSet/>
      <dgm:spPr/>
      <dgm:t>
        <a:bodyPr/>
        <a:lstStyle/>
        <a:p>
          <a:endParaRPr lang="en-US"/>
        </a:p>
      </dgm:t>
    </dgm:pt>
    <dgm:pt modelId="{F6434DBA-3B76-4F83-BB8B-4B960D26E427}" type="sibTrans" cxnId="{37917473-8F1E-4584-B1A6-0A746D6B48EE}">
      <dgm:prSet/>
      <dgm:spPr/>
      <dgm:t>
        <a:bodyPr/>
        <a:lstStyle/>
        <a:p>
          <a:endParaRPr lang="en-US"/>
        </a:p>
      </dgm:t>
    </dgm:pt>
    <dgm:pt modelId="{D4EB55F8-9B31-4CB2-B285-056846772E0A}">
      <dgm:prSet/>
      <dgm:spPr/>
      <dgm:t>
        <a:bodyPr/>
        <a:lstStyle/>
        <a:p>
          <a:r>
            <a:rPr kumimoji="1" lang="ja-JP"/>
            <a:t>作品の特徴</a:t>
          </a:r>
          <a:endParaRPr kumimoji="1" lang="ja-JP" altLang="en-US"/>
        </a:p>
      </dgm:t>
    </dgm:pt>
    <dgm:pt modelId="{2BD5FE98-7CA6-45F4-8952-370FDD98A53C}" type="parTrans" cxnId="{B279E2B1-6E3C-43EB-B581-B854C3C565DE}">
      <dgm:prSet/>
      <dgm:spPr/>
      <dgm:t>
        <a:bodyPr/>
        <a:lstStyle/>
        <a:p>
          <a:endParaRPr kumimoji="1" lang="ja-JP" altLang="en-US"/>
        </a:p>
      </dgm:t>
    </dgm:pt>
    <dgm:pt modelId="{7615EB9B-38B3-468D-909A-A6AFC95D4A4F}" type="sibTrans" cxnId="{B279E2B1-6E3C-43EB-B581-B854C3C565DE}">
      <dgm:prSet/>
      <dgm:spPr/>
      <dgm:t>
        <a:bodyPr/>
        <a:lstStyle/>
        <a:p>
          <a:endParaRPr kumimoji="1" lang="ja-JP" altLang="en-US"/>
        </a:p>
      </dgm:t>
    </dgm:pt>
    <dgm:pt modelId="{85F15A69-31B3-4D47-A88B-967927FBD749}">
      <dgm:prSet/>
      <dgm:spPr/>
      <dgm:t>
        <a:bodyPr/>
        <a:lstStyle/>
        <a:p>
          <a:r>
            <a:rPr kumimoji="1" lang="ja-JP"/>
            <a:t>概要</a:t>
          </a:r>
          <a:endParaRPr kumimoji="1" lang="ja-JP" altLang="en-US"/>
        </a:p>
      </dgm:t>
    </dgm:pt>
    <dgm:pt modelId="{B0D729B9-52E3-45EA-97E8-347641C8881F}" type="parTrans" cxnId="{B0E5DBBB-0C21-4F4D-8B37-2F87AE378B22}">
      <dgm:prSet/>
      <dgm:spPr/>
      <dgm:t>
        <a:bodyPr/>
        <a:lstStyle/>
        <a:p>
          <a:endParaRPr kumimoji="1" lang="ja-JP" altLang="en-US"/>
        </a:p>
      </dgm:t>
    </dgm:pt>
    <dgm:pt modelId="{B87DB0F2-DF17-43B0-B9C8-8B7DA1745623}" type="sibTrans" cxnId="{B0E5DBBB-0C21-4F4D-8B37-2F87AE378B22}">
      <dgm:prSet/>
      <dgm:spPr/>
      <dgm:t>
        <a:bodyPr/>
        <a:lstStyle/>
        <a:p>
          <a:endParaRPr kumimoji="1" lang="ja-JP" altLang="en-US"/>
        </a:p>
      </dgm:t>
    </dgm:pt>
    <dgm:pt modelId="{574B07F9-F424-4B28-9935-8E7D6CD89BC3}" type="pres">
      <dgm:prSet presAssocID="{AC034E4E-5F8D-45C1-B597-D8A7BD5561B8}" presName="linear" presStyleCnt="0">
        <dgm:presLayoutVars>
          <dgm:animLvl val="lvl"/>
          <dgm:resizeHandles val="exact"/>
        </dgm:presLayoutVars>
      </dgm:prSet>
      <dgm:spPr/>
    </dgm:pt>
    <dgm:pt modelId="{CEB34291-87C3-4093-BC57-0B3C41736C6E}" type="pres">
      <dgm:prSet presAssocID="{85F15A69-31B3-4D47-A88B-967927FBD7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4F5B88-6290-4A93-AB66-758B47AEDE14}" type="pres">
      <dgm:prSet presAssocID="{B87DB0F2-DF17-43B0-B9C8-8B7DA1745623}" presName="spacer" presStyleCnt="0"/>
      <dgm:spPr/>
    </dgm:pt>
    <dgm:pt modelId="{DF7AF1D8-1DC6-45F4-A1CD-09DE833186A6}" type="pres">
      <dgm:prSet presAssocID="{5634D33E-7241-47DC-A502-3130FCD131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82AB73-E4B0-471D-8808-7A4413A63690}" type="pres">
      <dgm:prSet presAssocID="{7C648155-2613-4A2A-942D-A5B77AD9A007}" presName="spacer" presStyleCnt="0"/>
      <dgm:spPr/>
    </dgm:pt>
    <dgm:pt modelId="{E7EB9030-A57D-4025-869E-B14663B06204}" type="pres">
      <dgm:prSet presAssocID="{4A6F1F7E-A551-4845-B4DB-B3FFFEB1B4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FFBEC3-E13A-4E83-8A26-F64ADCDDB511}" type="pres">
      <dgm:prSet presAssocID="{2030FF4D-1AB8-4427-B19E-73DBDEF57013}" presName="spacer" presStyleCnt="0"/>
      <dgm:spPr/>
    </dgm:pt>
    <dgm:pt modelId="{78EE9AC0-976A-40BC-8676-04CAD72ABD70}" type="pres">
      <dgm:prSet presAssocID="{87DDE7BC-12DD-4F15-80C1-AFEDB72359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9A130D-1F17-4DDA-BE94-F7B816E33AE9}" type="pres">
      <dgm:prSet presAssocID="{F6434DBA-3B76-4F83-BB8B-4B960D26E427}" presName="spacer" presStyleCnt="0"/>
      <dgm:spPr/>
    </dgm:pt>
    <dgm:pt modelId="{107AC5F6-5293-4ED6-A34A-9E7023495A8D}" type="pres">
      <dgm:prSet presAssocID="{D4EB55F8-9B31-4CB2-B285-056846772E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A30CB0F-8249-4AB4-BFA4-28C9FF7069C8}" type="presOf" srcId="{AC034E4E-5F8D-45C1-B597-D8A7BD5561B8}" destId="{574B07F9-F424-4B28-9935-8E7D6CD89BC3}" srcOrd="0" destOrd="0" presId="urn:microsoft.com/office/officeart/2005/8/layout/vList2"/>
    <dgm:cxn modelId="{57BC3230-7A47-4EBE-9138-847E0EC6E7C3}" type="presOf" srcId="{85F15A69-31B3-4D47-A88B-967927FBD749}" destId="{CEB34291-87C3-4093-BC57-0B3C41736C6E}" srcOrd="0" destOrd="0" presId="urn:microsoft.com/office/officeart/2005/8/layout/vList2"/>
    <dgm:cxn modelId="{F112B933-23B9-48F6-B4ED-E3EE688E6A9E}" type="presOf" srcId="{87DDE7BC-12DD-4F15-80C1-AFEDB7235950}" destId="{78EE9AC0-976A-40BC-8676-04CAD72ABD70}" srcOrd="0" destOrd="0" presId="urn:microsoft.com/office/officeart/2005/8/layout/vList2"/>
    <dgm:cxn modelId="{37917473-8F1E-4584-B1A6-0A746D6B48EE}" srcId="{AC034E4E-5F8D-45C1-B597-D8A7BD5561B8}" destId="{87DDE7BC-12DD-4F15-80C1-AFEDB7235950}" srcOrd="3" destOrd="0" parTransId="{089C153F-260C-428F-8C10-58423A264E28}" sibTransId="{F6434DBA-3B76-4F83-BB8B-4B960D26E427}"/>
    <dgm:cxn modelId="{A8845477-6F81-4632-B30A-87DB8EE6936C}" type="presOf" srcId="{5634D33E-7241-47DC-A502-3130FCD13122}" destId="{DF7AF1D8-1DC6-45F4-A1CD-09DE833186A6}" srcOrd="0" destOrd="0" presId="urn:microsoft.com/office/officeart/2005/8/layout/vList2"/>
    <dgm:cxn modelId="{76804FA5-E71A-4C1B-A829-3C92B7A5FC75}" srcId="{AC034E4E-5F8D-45C1-B597-D8A7BD5561B8}" destId="{4A6F1F7E-A551-4845-B4DB-B3FFFEB1B455}" srcOrd="2" destOrd="0" parTransId="{E4CD82AB-8B57-4BFE-A9C5-61E9F4C7E81B}" sibTransId="{2030FF4D-1AB8-4427-B19E-73DBDEF57013}"/>
    <dgm:cxn modelId="{1B3A86A8-F9AC-4895-B42B-6406B38E530E}" srcId="{AC034E4E-5F8D-45C1-B597-D8A7BD5561B8}" destId="{5634D33E-7241-47DC-A502-3130FCD13122}" srcOrd="1" destOrd="0" parTransId="{4790627D-E353-43B9-95EA-75AE26DFFB77}" sibTransId="{7C648155-2613-4A2A-942D-A5B77AD9A007}"/>
    <dgm:cxn modelId="{50A8EFAE-D9E7-4C15-AD00-CC70FE21FD64}" type="presOf" srcId="{D4EB55F8-9B31-4CB2-B285-056846772E0A}" destId="{107AC5F6-5293-4ED6-A34A-9E7023495A8D}" srcOrd="0" destOrd="0" presId="urn:microsoft.com/office/officeart/2005/8/layout/vList2"/>
    <dgm:cxn modelId="{B279E2B1-6E3C-43EB-B581-B854C3C565DE}" srcId="{AC034E4E-5F8D-45C1-B597-D8A7BD5561B8}" destId="{D4EB55F8-9B31-4CB2-B285-056846772E0A}" srcOrd="4" destOrd="0" parTransId="{2BD5FE98-7CA6-45F4-8952-370FDD98A53C}" sibTransId="{7615EB9B-38B3-468D-909A-A6AFC95D4A4F}"/>
    <dgm:cxn modelId="{B0E5DBBB-0C21-4F4D-8B37-2F87AE378B22}" srcId="{AC034E4E-5F8D-45C1-B597-D8A7BD5561B8}" destId="{85F15A69-31B3-4D47-A88B-967927FBD749}" srcOrd="0" destOrd="0" parTransId="{B0D729B9-52E3-45EA-97E8-347641C8881F}" sibTransId="{B87DB0F2-DF17-43B0-B9C8-8B7DA1745623}"/>
    <dgm:cxn modelId="{D16237FF-0F3C-4C75-9266-F0641C7B1C4B}" type="presOf" srcId="{4A6F1F7E-A551-4845-B4DB-B3FFFEB1B455}" destId="{E7EB9030-A57D-4025-869E-B14663B06204}" srcOrd="0" destOrd="0" presId="urn:microsoft.com/office/officeart/2005/8/layout/vList2"/>
    <dgm:cxn modelId="{47901345-779C-4287-8018-63EF150E050F}" type="presParOf" srcId="{574B07F9-F424-4B28-9935-8E7D6CD89BC3}" destId="{CEB34291-87C3-4093-BC57-0B3C41736C6E}" srcOrd="0" destOrd="0" presId="urn:microsoft.com/office/officeart/2005/8/layout/vList2"/>
    <dgm:cxn modelId="{BE87DA2A-AA22-46E4-BD82-7465A6EB492F}" type="presParOf" srcId="{574B07F9-F424-4B28-9935-8E7D6CD89BC3}" destId="{104F5B88-6290-4A93-AB66-758B47AEDE14}" srcOrd="1" destOrd="0" presId="urn:microsoft.com/office/officeart/2005/8/layout/vList2"/>
    <dgm:cxn modelId="{E44C6EB2-6D62-4BF9-9E91-A1A84A2DCF0F}" type="presParOf" srcId="{574B07F9-F424-4B28-9935-8E7D6CD89BC3}" destId="{DF7AF1D8-1DC6-45F4-A1CD-09DE833186A6}" srcOrd="2" destOrd="0" presId="urn:microsoft.com/office/officeart/2005/8/layout/vList2"/>
    <dgm:cxn modelId="{2286FC6C-4686-4756-A7B3-05EAA46B5510}" type="presParOf" srcId="{574B07F9-F424-4B28-9935-8E7D6CD89BC3}" destId="{8282AB73-E4B0-471D-8808-7A4413A63690}" srcOrd="3" destOrd="0" presId="urn:microsoft.com/office/officeart/2005/8/layout/vList2"/>
    <dgm:cxn modelId="{C5CA09C9-C022-4FD1-8B21-E101BBA29D78}" type="presParOf" srcId="{574B07F9-F424-4B28-9935-8E7D6CD89BC3}" destId="{E7EB9030-A57D-4025-869E-B14663B06204}" srcOrd="4" destOrd="0" presId="urn:microsoft.com/office/officeart/2005/8/layout/vList2"/>
    <dgm:cxn modelId="{C18F3B55-84E1-49A1-973B-7C91513D6520}" type="presParOf" srcId="{574B07F9-F424-4B28-9935-8E7D6CD89BC3}" destId="{35FFBEC3-E13A-4E83-8A26-F64ADCDDB511}" srcOrd="5" destOrd="0" presId="urn:microsoft.com/office/officeart/2005/8/layout/vList2"/>
    <dgm:cxn modelId="{69C88123-A508-4884-A3BB-7A81541E36CB}" type="presParOf" srcId="{574B07F9-F424-4B28-9935-8E7D6CD89BC3}" destId="{78EE9AC0-976A-40BC-8676-04CAD72ABD70}" srcOrd="6" destOrd="0" presId="urn:microsoft.com/office/officeart/2005/8/layout/vList2"/>
    <dgm:cxn modelId="{4FF09124-3F73-4DAA-BF95-20C0EE80A1BC}" type="presParOf" srcId="{574B07F9-F424-4B28-9935-8E7D6CD89BC3}" destId="{D29A130D-1F17-4DDA-BE94-F7B816E33AE9}" srcOrd="7" destOrd="0" presId="urn:microsoft.com/office/officeart/2005/8/layout/vList2"/>
    <dgm:cxn modelId="{C4804635-8752-4513-ACA1-1B48ADE2A9A8}" type="presParOf" srcId="{574B07F9-F424-4B28-9935-8E7D6CD89BC3}" destId="{107AC5F6-5293-4ED6-A34A-9E7023495A8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4AB4E-504B-4980-9675-5903754FCF7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D8424E-4F71-4133-9B45-0A2A61A664F5}">
      <dgm:prSet/>
      <dgm:spPr/>
      <dgm:t>
        <a:bodyPr/>
        <a:lstStyle/>
        <a:p>
          <a:r>
            <a:rPr lang="ja-JP" i="0"/>
            <a:t>新しいメニューを開発している方</a:t>
          </a:r>
          <a:endParaRPr lang="en-US"/>
        </a:p>
      </dgm:t>
    </dgm:pt>
    <dgm:pt modelId="{AC924F6A-0F6C-4FEB-870C-A37AC3178FDC}" type="parTrans" cxnId="{1001B94E-3FAD-4236-96D5-A467C39AC51F}">
      <dgm:prSet/>
      <dgm:spPr/>
      <dgm:t>
        <a:bodyPr/>
        <a:lstStyle/>
        <a:p>
          <a:endParaRPr lang="en-US"/>
        </a:p>
      </dgm:t>
    </dgm:pt>
    <dgm:pt modelId="{3C3B1A72-D945-4261-9959-75AECAF46309}" type="sibTrans" cxnId="{1001B94E-3FAD-4236-96D5-A467C39AC51F}">
      <dgm:prSet/>
      <dgm:spPr/>
      <dgm:t>
        <a:bodyPr/>
        <a:lstStyle/>
        <a:p>
          <a:endParaRPr lang="en-US"/>
        </a:p>
      </dgm:t>
    </dgm:pt>
    <dgm:pt modelId="{7526A0DC-87DB-4C71-9A83-02038D5ECE11}">
      <dgm:prSet/>
      <dgm:spPr/>
      <dgm:t>
        <a:bodyPr/>
        <a:lstStyle/>
        <a:p>
          <a:r>
            <a:rPr lang="ja-JP" i="0" dirty="0"/>
            <a:t>毎日の献立の参考にする方</a:t>
          </a:r>
          <a:endParaRPr lang="en-US" dirty="0"/>
        </a:p>
      </dgm:t>
    </dgm:pt>
    <dgm:pt modelId="{31E274E2-C0A4-47A9-8A1E-719DC9532DEE}" type="parTrans" cxnId="{E5FF83F8-D7B1-43DE-B7AD-8C9362EDE8B1}">
      <dgm:prSet/>
      <dgm:spPr/>
      <dgm:t>
        <a:bodyPr/>
        <a:lstStyle/>
        <a:p>
          <a:endParaRPr lang="en-US"/>
        </a:p>
      </dgm:t>
    </dgm:pt>
    <dgm:pt modelId="{64184299-54BB-4075-9FFD-4F9CC349C5E0}" type="sibTrans" cxnId="{E5FF83F8-D7B1-43DE-B7AD-8C9362EDE8B1}">
      <dgm:prSet/>
      <dgm:spPr/>
      <dgm:t>
        <a:bodyPr/>
        <a:lstStyle/>
        <a:p>
          <a:endParaRPr lang="en-US"/>
        </a:p>
      </dgm:t>
    </dgm:pt>
    <dgm:pt modelId="{8C331D2A-9938-4569-85B3-6597BC32E98B}">
      <dgm:prSet/>
      <dgm:spPr/>
      <dgm:t>
        <a:bodyPr/>
        <a:lstStyle/>
        <a:p>
          <a:r>
            <a:rPr lang="ja-JP"/>
            <a:t>レパートリーの数を増やしたい方</a:t>
          </a:r>
          <a:endParaRPr lang="en-US"/>
        </a:p>
      </dgm:t>
    </dgm:pt>
    <dgm:pt modelId="{FC553F03-3F50-4DD8-BD47-DB3D8BEE9D95}" type="parTrans" cxnId="{93763EA6-3ABA-4448-B6EE-B67A33A89BE4}">
      <dgm:prSet/>
      <dgm:spPr/>
      <dgm:t>
        <a:bodyPr/>
        <a:lstStyle/>
        <a:p>
          <a:endParaRPr lang="en-US"/>
        </a:p>
      </dgm:t>
    </dgm:pt>
    <dgm:pt modelId="{7818C7FC-2146-4108-AC16-EB31CD0DED7F}" type="sibTrans" cxnId="{93763EA6-3ABA-4448-B6EE-B67A33A89BE4}">
      <dgm:prSet/>
      <dgm:spPr/>
      <dgm:t>
        <a:bodyPr/>
        <a:lstStyle/>
        <a:p>
          <a:endParaRPr lang="en-US"/>
        </a:p>
      </dgm:t>
    </dgm:pt>
    <dgm:pt modelId="{375F0816-6674-4582-9083-8A6B1828FE62}">
      <dgm:prSet/>
      <dgm:spPr/>
      <dgm:t>
        <a:bodyPr/>
        <a:lstStyle/>
        <a:p>
          <a:r>
            <a:rPr lang="ja-JP" i="0"/>
            <a:t>料理の基本を学ぶたい方</a:t>
          </a:r>
          <a:endParaRPr lang="en-US"/>
        </a:p>
      </dgm:t>
    </dgm:pt>
    <dgm:pt modelId="{179E60A8-2A5E-4F12-B7A9-107B0634F001}" type="parTrans" cxnId="{A77CC71B-2649-43B6-ABFD-50AB09254D40}">
      <dgm:prSet/>
      <dgm:spPr/>
      <dgm:t>
        <a:bodyPr/>
        <a:lstStyle/>
        <a:p>
          <a:endParaRPr lang="en-US"/>
        </a:p>
      </dgm:t>
    </dgm:pt>
    <dgm:pt modelId="{CF1B76C4-B22B-4A33-8BC8-166241A400EB}" type="sibTrans" cxnId="{A77CC71B-2649-43B6-ABFD-50AB09254D40}">
      <dgm:prSet/>
      <dgm:spPr/>
      <dgm:t>
        <a:bodyPr/>
        <a:lstStyle/>
        <a:p>
          <a:endParaRPr lang="en-US"/>
        </a:p>
      </dgm:t>
    </dgm:pt>
    <dgm:pt modelId="{7D1DE861-2715-408C-B0BF-1A740D192A54}">
      <dgm:prSet/>
      <dgm:spPr/>
      <dgm:t>
        <a:bodyPr/>
        <a:lstStyle/>
        <a:p>
          <a:r>
            <a:rPr kumimoji="1" lang="ja-JP"/>
            <a:t>節約している方</a:t>
          </a:r>
          <a:endParaRPr lang="en-US"/>
        </a:p>
      </dgm:t>
    </dgm:pt>
    <dgm:pt modelId="{21563CFF-03CF-4D5B-AAE5-FFD57BFC6530}" type="parTrans" cxnId="{25D63207-95E3-4010-B0E8-BC3824B8CE81}">
      <dgm:prSet/>
      <dgm:spPr/>
      <dgm:t>
        <a:bodyPr/>
        <a:lstStyle/>
        <a:p>
          <a:endParaRPr lang="en-US"/>
        </a:p>
      </dgm:t>
    </dgm:pt>
    <dgm:pt modelId="{662E997C-ECC8-4C72-B111-BB06D750749C}" type="sibTrans" cxnId="{25D63207-95E3-4010-B0E8-BC3824B8CE81}">
      <dgm:prSet/>
      <dgm:spPr/>
      <dgm:t>
        <a:bodyPr/>
        <a:lstStyle/>
        <a:p>
          <a:endParaRPr lang="en-US"/>
        </a:p>
      </dgm:t>
    </dgm:pt>
    <dgm:pt modelId="{958AC4AB-5D79-40F5-ABC5-F6B8EFDBAEF0}" type="pres">
      <dgm:prSet presAssocID="{3E04AB4E-504B-4980-9675-5903754FCF7B}" presName="vert0" presStyleCnt="0">
        <dgm:presLayoutVars>
          <dgm:dir/>
          <dgm:animOne val="branch"/>
          <dgm:animLvl val="lvl"/>
        </dgm:presLayoutVars>
      </dgm:prSet>
      <dgm:spPr/>
    </dgm:pt>
    <dgm:pt modelId="{09BFB281-05B6-46DF-B2E9-71007D8A125D}" type="pres">
      <dgm:prSet presAssocID="{59D8424E-4F71-4133-9B45-0A2A61A664F5}" presName="thickLine" presStyleLbl="alignNode1" presStyleIdx="0" presStyleCnt="5"/>
      <dgm:spPr/>
    </dgm:pt>
    <dgm:pt modelId="{86172B71-2074-4597-B199-7C8FAC4639A8}" type="pres">
      <dgm:prSet presAssocID="{59D8424E-4F71-4133-9B45-0A2A61A664F5}" presName="horz1" presStyleCnt="0"/>
      <dgm:spPr/>
    </dgm:pt>
    <dgm:pt modelId="{1DF33541-FD58-4A54-A3C3-B7A23EB3E36D}" type="pres">
      <dgm:prSet presAssocID="{59D8424E-4F71-4133-9B45-0A2A61A664F5}" presName="tx1" presStyleLbl="revTx" presStyleIdx="0" presStyleCnt="5"/>
      <dgm:spPr/>
    </dgm:pt>
    <dgm:pt modelId="{FE703D66-F459-4227-8F20-BD0787983E1D}" type="pres">
      <dgm:prSet presAssocID="{59D8424E-4F71-4133-9B45-0A2A61A664F5}" presName="vert1" presStyleCnt="0"/>
      <dgm:spPr/>
    </dgm:pt>
    <dgm:pt modelId="{BE43E0E4-F840-44A6-A8A7-B9F84FBD3F66}" type="pres">
      <dgm:prSet presAssocID="{7526A0DC-87DB-4C71-9A83-02038D5ECE11}" presName="thickLine" presStyleLbl="alignNode1" presStyleIdx="1" presStyleCnt="5"/>
      <dgm:spPr/>
    </dgm:pt>
    <dgm:pt modelId="{693EBDA0-3FD2-4EF4-9AF1-02A4BF6538CB}" type="pres">
      <dgm:prSet presAssocID="{7526A0DC-87DB-4C71-9A83-02038D5ECE11}" presName="horz1" presStyleCnt="0"/>
      <dgm:spPr/>
    </dgm:pt>
    <dgm:pt modelId="{0943C77A-3DF7-4918-BFD1-D9407DAC1A99}" type="pres">
      <dgm:prSet presAssocID="{7526A0DC-87DB-4C71-9A83-02038D5ECE11}" presName="tx1" presStyleLbl="revTx" presStyleIdx="1" presStyleCnt="5"/>
      <dgm:spPr/>
    </dgm:pt>
    <dgm:pt modelId="{8EF26254-EB7C-40DA-9EA6-99CC004F6607}" type="pres">
      <dgm:prSet presAssocID="{7526A0DC-87DB-4C71-9A83-02038D5ECE11}" presName="vert1" presStyleCnt="0"/>
      <dgm:spPr/>
    </dgm:pt>
    <dgm:pt modelId="{6428F10E-6AC0-47A4-BA21-86DBDEAB518C}" type="pres">
      <dgm:prSet presAssocID="{8C331D2A-9938-4569-85B3-6597BC32E98B}" presName="thickLine" presStyleLbl="alignNode1" presStyleIdx="2" presStyleCnt="5"/>
      <dgm:spPr/>
    </dgm:pt>
    <dgm:pt modelId="{DB43FEBE-5345-4736-8BDE-E27ED14018F9}" type="pres">
      <dgm:prSet presAssocID="{8C331D2A-9938-4569-85B3-6597BC32E98B}" presName="horz1" presStyleCnt="0"/>
      <dgm:spPr/>
    </dgm:pt>
    <dgm:pt modelId="{C94A9692-0BD3-4D2A-AA07-E5E29EA54948}" type="pres">
      <dgm:prSet presAssocID="{8C331D2A-9938-4569-85B3-6597BC32E98B}" presName="tx1" presStyleLbl="revTx" presStyleIdx="2" presStyleCnt="5"/>
      <dgm:spPr/>
    </dgm:pt>
    <dgm:pt modelId="{365FA66F-CCC5-4FED-A358-D5C2941D0C30}" type="pres">
      <dgm:prSet presAssocID="{8C331D2A-9938-4569-85B3-6597BC32E98B}" presName="vert1" presStyleCnt="0"/>
      <dgm:spPr/>
    </dgm:pt>
    <dgm:pt modelId="{F91BC581-DE2E-4391-894B-E2588EE128A8}" type="pres">
      <dgm:prSet presAssocID="{375F0816-6674-4582-9083-8A6B1828FE62}" presName="thickLine" presStyleLbl="alignNode1" presStyleIdx="3" presStyleCnt="5"/>
      <dgm:spPr/>
    </dgm:pt>
    <dgm:pt modelId="{77FC2135-A989-4FEE-A440-DCC90466EA46}" type="pres">
      <dgm:prSet presAssocID="{375F0816-6674-4582-9083-8A6B1828FE62}" presName="horz1" presStyleCnt="0"/>
      <dgm:spPr/>
    </dgm:pt>
    <dgm:pt modelId="{87C09FF9-BF4B-4DC3-B464-3B2CC5B2A228}" type="pres">
      <dgm:prSet presAssocID="{375F0816-6674-4582-9083-8A6B1828FE62}" presName="tx1" presStyleLbl="revTx" presStyleIdx="3" presStyleCnt="5"/>
      <dgm:spPr/>
    </dgm:pt>
    <dgm:pt modelId="{FA377764-48A9-413C-A74F-E5906C8E688E}" type="pres">
      <dgm:prSet presAssocID="{375F0816-6674-4582-9083-8A6B1828FE62}" presName="vert1" presStyleCnt="0"/>
      <dgm:spPr/>
    </dgm:pt>
    <dgm:pt modelId="{76560200-13AF-4B27-9C6E-E799ACC82EC4}" type="pres">
      <dgm:prSet presAssocID="{7D1DE861-2715-408C-B0BF-1A740D192A54}" presName="thickLine" presStyleLbl="alignNode1" presStyleIdx="4" presStyleCnt="5"/>
      <dgm:spPr/>
    </dgm:pt>
    <dgm:pt modelId="{C93A6494-EA7B-4247-BCC1-CFE3DE8EC3D0}" type="pres">
      <dgm:prSet presAssocID="{7D1DE861-2715-408C-B0BF-1A740D192A54}" presName="horz1" presStyleCnt="0"/>
      <dgm:spPr/>
    </dgm:pt>
    <dgm:pt modelId="{045B377F-55F8-4319-B7F3-76F2C931D3EB}" type="pres">
      <dgm:prSet presAssocID="{7D1DE861-2715-408C-B0BF-1A740D192A54}" presName="tx1" presStyleLbl="revTx" presStyleIdx="4" presStyleCnt="5"/>
      <dgm:spPr/>
    </dgm:pt>
    <dgm:pt modelId="{B8AF6461-F1D5-4F74-B95D-FB3DAE27F160}" type="pres">
      <dgm:prSet presAssocID="{7D1DE861-2715-408C-B0BF-1A740D192A54}" presName="vert1" presStyleCnt="0"/>
      <dgm:spPr/>
    </dgm:pt>
  </dgm:ptLst>
  <dgm:cxnLst>
    <dgm:cxn modelId="{25D63207-95E3-4010-B0E8-BC3824B8CE81}" srcId="{3E04AB4E-504B-4980-9675-5903754FCF7B}" destId="{7D1DE861-2715-408C-B0BF-1A740D192A54}" srcOrd="4" destOrd="0" parTransId="{21563CFF-03CF-4D5B-AAE5-FFD57BFC6530}" sibTransId="{662E997C-ECC8-4C72-B111-BB06D750749C}"/>
    <dgm:cxn modelId="{A77CC71B-2649-43B6-ABFD-50AB09254D40}" srcId="{3E04AB4E-504B-4980-9675-5903754FCF7B}" destId="{375F0816-6674-4582-9083-8A6B1828FE62}" srcOrd="3" destOrd="0" parTransId="{179E60A8-2A5E-4F12-B7A9-107B0634F001}" sibTransId="{CF1B76C4-B22B-4A33-8BC8-166241A400EB}"/>
    <dgm:cxn modelId="{71185B22-A288-4147-844A-4B348F798E97}" type="presOf" srcId="{8C331D2A-9938-4569-85B3-6597BC32E98B}" destId="{C94A9692-0BD3-4D2A-AA07-E5E29EA54948}" srcOrd="0" destOrd="0" presId="urn:microsoft.com/office/officeart/2008/layout/LinedList"/>
    <dgm:cxn modelId="{1001B94E-3FAD-4236-96D5-A467C39AC51F}" srcId="{3E04AB4E-504B-4980-9675-5903754FCF7B}" destId="{59D8424E-4F71-4133-9B45-0A2A61A664F5}" srcOrd="0" destOrd="0" parTransId="{AC924F6A-0F6C-4FEB-870C-A37AC3178FDC}" sibTransId="{3C3B1A72-D945-4261-9959-75AECAF46309}"/>
    <dgm:cxn modelId="{C71FCC70-9A8F-48A2-A42D-DDE4A077C685}" type="presOf" srcId="{59D8424E-4F71-4133-9B45-0A2A61A664F5}" destId="{1DF33541-FD58-4A54-A3C3-B7A23EB3E36D}" srcOrd="0" destOrd="0" presId="urn:microsoft.com/office/officeart/2008/layout/LinedList"/>
    <dgm:cxn modelId="{574ECF74-C584-4864-B5C5-73681A9E24AF}" type="presOf" srcId="{7526A0DC-87DB-4C71-9A83-02038D5ECE11}" destId="{0943C77A-3DF7-4918-BFD1-D9407DAC1A99}" srcOrd="0" destOrd="0" presId="urn:microsoft.com/office/officeart/2008/layout/LinedList"/>
    <dgm:cxn modelId="{0B829C7E-41FC-4C63-A6DA-C58CD01C3B33}" type="presOf" srcId="{7D1DE861-2715-408C-B0BF-1A740D192A54}" destId="{045B377F-55F8-4319-B7F3-76F2C931D3EB}" srcOrd="0" destOrd="0" presId="urn:microsoft.com/office/officeart/2008/layout/LinedList"/>
    <dgm:cxn modelId="{376FC993-ED8C-4B3E-9824-0FD9225D5602}" type="presOf" srcId="{375F0816-6674-4582-9083-8A6B1828FE62}" destId="{87C09FF9-BF4B-4DC3-B464-3B2CC5B2A228}" srcOrd="0" destOrd="0" presId="urn:microsoft.com/office/officeart/2008/layout/LinedList"/>
    <dgm:cxn modelId="{93763EA6-3ABA-4448-B6EE-B67A33A89BE4}" srcId="{3E04AB4E-504B-4980-9675-5903754FCF7B}" destId="{8C331D2A-9938-4569-85B3-6597BC32E98B}" srcOrd="2" destOrd="0" parTransId="{FC553F03-3F50-4DD8-BD47-DB3D8BEE9D95}" sibTransId="{7818C7FC-2146-4108-AC16-EB31CD0DED7F}"/>
    <dgm:cxn modelId="{0FD770C2-2E59-49D6-849B-6C0DA6B3DF13}" type="presOf" srcId="{3E04AB4E-504B-4980-9675-5903754FCF7B}" destId="{958AC4AB-5D79-40F5-ABC5-F6B8EFDBAEF0}" srcOrd="0" destOrd="0" presId="urn:microsoft.com/office/officeart/2008/layout/LinedList"/>
    <dgm:cxn modelId="{E5FF83F8-D7B1-43DE-B7AD-8C9362EDE8B1}" srcId="{3E04AB4E-504B-4980-9675-5903754FCF7B}" destId="{7526A0DC-87DB-4C71-9A83-02038D5ECE11}" srcOrd="1" destOrd="0" parTransId="{31E274E2-C0A4-47A9-8A1E-719DC9532DEE}" sibTransId="{64184299-54BB-4075-9FFD-4F9CC349C5E0}"/>
    <dgm:cxn modelId="{BE9C026D-F958-41D3-AAB8-A12F42842594}" type="presParOf" srcId="{958AC4AB-5D79-40F5-ABC5-F6B8EFDBAEF0}" destId="{09BFB281-05B6-46DF-B2E9-71007D8A125D}" srcOrd="0" destOrd="0" presId="urn:microsoft.com/office/officeart/2008/layout/LinedList"/>
    <dgm:cxn modelId="{3F99E76C-353F-4403-BCB3-147BB8A2D05D}" type="presParOf" srcId="{958AC4AB-5D79-40F5-ABC5-F6B8EFDBAEF0}" destId="{86172B71-2074-4597-B199-7C8FAC4639A8}" srcOrd="1" destOrd="0" presId="urn:microsoft.com/office/officeart/2008/layout/LinedList"/>
    <dgm:cxn modelId="{0E2904A2-DD49-465E-A443-EF29E69388E8}" type="presParOf" srcId="{86172B71-2074-4597-B199-7C8FAC4639A8}" destId="{1DF33541-FD58-4A54-A3C3-B7A23EB3E36D}" srcOrd="0" destOrd="0" presId="urn:microsoft.com/office/officeart/2008/layout/LinedList"/>
    <dgm:cxn modelId="{41DC46B6-E670-43E1-AA26-96379C067C1A}" type="presParOf" srcId="{86172B71-2074-4597-B199-7C8FAC4639A8}" destId="{FE703D66-F459-4227-8F20-BD0787983E1D}" srcOrd="1" destOrd="0" presId="urn:microsoft.com/office/officeart/2008/layout/LinedList"/>
    <dgm:cxn modelId="{9FE389A7-D98D-4013-86A3-610543F9F1F7}" type="presParOf" srcId="{958AC4AB-5D79-40F5-ABC5-F6B8EFDBAEF0}" destId="{BE43E0E4-F840-44A6-A8A7-B9F84FBD3F66}" srcOrd="2" destOrd="0" presId="urn:microsoft.com/office/officeart/2008/layout/LinedList"/>
    <dgm:cxn modelId="{1D073550-4FB6-452D-BD76-3E5A708AFD4A}" type="presParOf" srcId="{958AC4AB-5D79-40F5-ABC5-F6B8EFDBAEF0}" destId="{693EBDA0-3FD2-4EF4-9AF1-02A4BF6538CB}" srcOrd="3" destOrd="0" presId="urn:microsoft.com/office/officeart/2008/layout/LinedList"/>
    <dgm:cxn modelId="{F682F5B1-E518-4844-AAF4-981B72750746}" type="presParOf" srcId="{693EBDA0-3FD2-4EF4-9AF1-02A4BF6538CB}" destId="{0943C77A-3DF7-4918-BFD1-D9407DAC1A99}" srcOrd="0" destOrd="0" presId="urn:microsoft.com/office/officeart/2008/layout/LinedList"/>
    <dgm:cxn modelId="{68738D36-AF7A-4D09-9E9C-0BFA070DBAAD}" type="presParOf" srcId="{693EBDA0-3FD2-4EF4-9AF1-02A4BF6538CB}" destId="{8EF26254-EB7C-40DA-9EA6-99CC004F6607}" srcOrd="1" destOrd="0" presId="urn:microsoft.com/office/officeart/2008/layout/LinedList"/>
    <dgm:cxn modelId="{C07E8E41-C9A3-4E50-ACC1-015DBA25D5F9}" type="presParOf" srcId="{958AC4AB-5D79-40F5-ABC5-F6B8EFDBAEF0}" destId="{6428F10E-6AC0-47A4-BA21-86DBDEAB518C}" srcOrd="4" destOrd="0" presId="urn:microsoft.com/office/officeart/2008/layout/LinedList"/>
    <dgm:cxn modelId="{39647D75-1B48-48E1-9D81-C98D9BF9417B}" type="presParOf" srcId="{958AC4AB-5D79-40F5-ABC5-F6B8EFDBAEF0}" destId="{DB43FEBE-5345-4736-8BDE-E27ED14018F9}" srcOrd="5" destOrd="0" presId="urn:microsoft.com/office/officeart/2008/layout/LinedList"/>
    <dgm:cxn modelId="{D37795FE-493E-4F85-BE5C-6A81AA9F027C}" type="presParOf" srcId="{DB43FEBE-5345-4736-8BDE-E27ED14018F9}" destId="{C94A9692-0BD3-4D2A-AA07-E5E29EA54948}" srcOrd="0" destOrd="0" presId="urn:microsoft.com/office/officeart/2008/layout/LinedList"/>
    <dgm:cxn modelId="{FDE1BA25-790C-414C-9977-6618D18FC1BB}" type="presParOf" srcId="{DB43FEBE-5345-4736-8BDE-E27ED14018F9}" destId="{365FA66F-CCC5-4FED-A358-D5C2941D0C30}" srcOrd="1" destOrd="0" presId="urn:microsoft.com/office/officeart/2008/layout/LinedList"/>
    <dgm:cxn modelId="{AC7A999E-AEA7-4BCF-A207-EB0942DE03DF}" type="presParOf" srcId="{958AC4AB-5D79-40F5-ABC5-F6B8EFDBAEF0}" destId="{F91BC581-DE2E-4391-894B-E2588EE128A8}" srcOrd="6" destOrd="0" presId="urn:microsoft.com/office/officeart/2008/layout/LinedList"/>
    <dgm:cxn modelId="{5967FAEF-7D7B-4DA4-8809-B9DA46B6D26A}" type="presParOf" srcId="{958AC4AB-5D79-40F5-ABC5-F6B8EFDBAEF0}" destId="{77FC2135-A989-4FEE-A440-DCC90466EA46}" srcOrd="7" destOrd="0" presId="urn:microsoft.com/office/officeart/2008/layout/LinedList"/>
    <dgm:cxn modelId="{7F09A2FC-C38F-4DFB-A517-2ED6D76C0085}" type="presParOf" srcId="{77FC2135-A989-4FEE-A440-DCC90466EA46}" destId="{87C09FF9-BF4B-4DC3-B464-3B2CC5B2A228}" srcOrd="0" destOrd="0" presId="urn:microsoft.com/office/officeart/2008/layout/LinedList"/>
    <dgm:cxn modelId="{20694F33-9F4E-4381-BE45-9EBACB1021D9}" type="presParOf" srcId="{77FC2135-A989-4FEE-A440-DCC90466EA46}" destId="{FA377764-48A9-413C-A74F-E5906C8E688E}" srcOrd="1" destOrd="0" presId="urn:microsoft.com/office/officeart/2008/layout/LinedList"/>
    <dgm:cxn modelId="{64691864-1A30-4AC9-B5A9-46E6F4AE56A9}" type="presParOf" srcId="{958AC4AB-5D79-40F5-ABC5-F6B8EFDBAEF0}" destId="{76560200-13AF-4B27-9C6E-E799ACC82EC4}" srcOrd="8" destOrd="0" presId="urn:microsoft.com/office/officeart/2008/layout/LinedList"/>
    <dgm:cxn modelId="{13DA0707-E122-4EF6-88E2-8239FE6DC5C8}" type="presParOf" srcId="{958AC4AB-5D79-40F5-ABC5-F6B8EFDBAEF0}" destId="{C93A6494-EA7B-4247-BCC1-CFE3DE8EC3D0}" srcOrd="9" destOrd="0" presId="urn:microsoft.com/office/officeart/2008/layout/LinedList"/>
    <dgm:cxn modelId="{1D5AF7BC-0772-421D-8C28-6B1762935E59}" type="presParOf" srcId="{C93A6494-EA7B-4247-BCC1-CFE3DE8EC3D0}" destId="{045B377F-55F8-4319-B7F3-76F2C931D3EB}" srcOrd="0" destOrd="0" presId="urn:microsoft.com/office/officeart/2008/layout/LinedList"/>
    <dgm:cxn modelId="{3DB31D60-BE86-45EA-BA4F-D123B2F047F4}" type="presParOf" srcId="{C93A6494-EA7B-4247-BCC1-CFE3DE8EC3D0}" destId="{B8AF6461-F1D5-4F74-B95D-FB3DAE27F1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E73A6-CABF-453B-BC87-8AC80B54A51B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E52789-3CB8-4A28-BB42-05A1123ADDA9}">
      <dgm:prSet/>
      <dgm:spPr/>
      <dgm:t>
        <a:bodyPr/>
        <a:lstStyle/>
        <a:p>
          <a:r>
            <a:rPr lang="ja-JP" dirty="0"/>
            <a:t>技術</a:t>
          </a:r>
          <a:r>
            <a:rPr lang="en-US" dirty="0"/>
            <a:t>:</a:t>
          </a:r>
          <a:r>
            <a:rPr lang="ja-JP" dirty="0"/>
            <a:t>　</a:t>
          </a:r>
          <a:endParaRPr lang="en-US" dirty="0"/>
        </a:p>
      </dgm:t>
    </dgm:pt>
    <dgm:pt modelId="{81434912-828B-4CAC-B605-3F2F8B1C4761}" type="parTrans" cxnId="{CEC450D2-B89C-4472-9E75-FBECD8788AF4}">
      <dgm:prSet/>
      <dgm:spPr/>
      <dgm:t>
        <a:bodyPr/>
        <a:lstStyle/>
        <a:p>
          <a:endParaRPr lang="en-US"/>
        </a:p>
      </dgm:t>
    </dgm:pt>
    <dgm:pt modelId="{7C3EB6AE-F60F-4824-AB79-9DC73B961AB1}" type="sibTrans" cxnId="{CEC450D2-B89C-4472-9E75-FBECD8788AF4}">
      <dgm:prSet/>
      <dgm:spPr/>
      <dgm:t>
        <a:bodyPr/>
        <a:lstStyle/>
        <a:p>
          <a:endParaRPr lang="en-US"/>
        </a:p>
      </dgm:t>
    </dgm:pt>
    <dgm:pt modelId="{A870C070-C4D4-4123-ADB3-E2095BC7484C}">
      <dgm:prSet/>
      <dgm:spPr/>
      <dgm:t>
        <a:bodyPr/>
        <a:lstStyle/>
        <a:p>
          <a:r>
            <a:rPr lang="ja-JP" dirty="0"/>
            <a:t>フレームワーク</a:t>
          </a:r>
          <a:r>
            <a:rPr lang="en-US" dirty="0"/>
            <a:t>: Bootstrap 5, </a:t>
          </a:r>
          <a:r>
            <a:rPr lang="en-US" dirty="0" err="1"/>
            <a:t>springboot</a:t>
          </a:r>
          <a:endParaRPr lang="en-US" dirty="0"/>
        </a:p>
      </dgm:t>
    </dgm:pt>
    <dgm:pt modelId="{EF23D280-5090-4376-BA48-0CF807E46FE9}" type="parTrans" cxnId="{60E753A3-844B-470B-B736-1F72B3EC0634}">
      <dgm:prSet/>
      <dgm:spPr/>
      <dgm:t>
        <a:bodyPr/>
        <a:lstStyle/>
        <a:p>
          <a:endParaRPr lang="en-US"/>
        </a:p>
      </dgm:t>
    </dgm:pt>
    <dgm:pt modelId="{9D075990-E69D-4EC0-A563-FB5A2CE0A119}" type="sibTrans" cxnId="{60E753A3-844B-470B-B736-1F72B3EC0634}">
      <dgm:prSet/>
      <dgm:spPr/>
      <dgm:t>
        <a:bodyPr/>
        <a:lstStyle/>
        <a:p>
          <a:endParaRPr lang="en-US"/>
        </a:p>
      </dgm:t>
    </dgm:pt>
    <dgm:pt modelId="{683E5629-4396-4557-865F-6620EFBDF201}">
      <dgm:prSet/>
      <dgm:spPr/>
      <dgm:t>
        <a:bodyPr/>
        <a:lstStyle/>
        <a:p>
          <a:r>
            <a:rPr lang="ja-JP"/>
            <a:t>デザイン</a:t>
          </a:r>
          <a:r>
            <a:rPr lang="en-US"/>
            <a:t>:</a:t>
          </a:r>
          <a:r>
            <a:rPr lang="ja-JP"/>
            <a:t>　</a:t>
          </a:r>
          <a:endParaRPr lang="en-US"/>
        </a:p>
      </dgm:t>
    </dgm:pt>
    <dgm:pt modelId="{CC4B47DE-9E5B-4FC3-AAB5-6841C0B3A9D8}" type="parTrans" cxnId="{6B781EC4-E909-4AC6-B4FE-D54CE312082F}">
      <dgm:prSet/>
      <dgm:spPr/>
      <dgm:t>
        <a:bodyPr/>
        <a:lstStyle/>
        <a:p>
          <a:endParaRPr lang="en-US"/>
        </a:p>
      </dgm:t>
    </dgm:pt>
    <dgm:pt modelId="{B7B9AC98-A7A8-412E-8757-DE34D8E34AAF}" type="sibTrans" cxnId="{6B781EC4-E909-4AC6-B4FE-D54CE312082F}">
      <dgm:prSet/>
      <dgm:spPr/>
      <dgm:t>
        <a:bodyPr/>
        <a:lstStyle/>
        <a:p>
          <a:endParaRPr lang="en-US"/>
        </a:p>
      </dgm:t>
    </dgm:pt>
    <dgm:pt modelId="{D0164FB9-4373-4698-8965-5BF896E76814}">
      <dgm:prSet/>
      <dgm:spPr/>
      <dgm:t>
        <a:bodyPr/>
        <a:lstStyle/>
        <a:p>
          <a:r>
            <a:rPr lang="ja-JP"/>
            <a:t>レスポンシブ</a:t>
          </a:r>
          <a:r>
            <a:rPr lang="en-US"/>
            <a:t>WEB</a:t>
          </a:r>
          <a:r>
            <a:rPr lang="ja-JP"/>
            <a:t>デザイン</a:t>
          </a:r>
          <a:br>
            <a:rPr lang="en-US"/>
          </a:br>
          <a:br>
            <a:rPr lang="en-US"/>
          </a:br>
          <a:r>
            <a:rPr lang="ja-JP"/>
            <a:t>その他：</a:t>
          </a:r>
          <a:endParaRPr lang="en-US"/>
        </a:p>
      </dgm:t>
    </dgm:pt>
    <dgm:pt modelId="{F9048C46-28AA-4FBF-BEAC-FC7621F1FA59}" type="parTrans" cxnId="{DAC72CDD-1C71-4843-ABA2-3E240C958D09}">
      <dgm:prSet/>
      <dgm:spPr/>
      <dgm:t>
        <a:bodyPr/>
        <a:lstStyle/>
        <a:p>
          <a:endParaRPr lang="en-US"/>
        </a:p>
      </dgm:t>
    </dgm:pt>
    <dgm:pt modelId="{E0C57F9F-3F5A-496A-8A4D-0D936266DB9F}" type="sibTrans" cxnId="{DAC72CDD-1C71-4843-ABA2-3E240C958D09}">
      <dgm:prSet/>
      <dgm:spPr/>
      <dgm:t>
        <a:bodyPr/>
        <a:lstStyle/>
        <a:p>
          <a:endParaRPr lang="en-US"/>
        </a:p>
      </dgm:t>
    </dgm:pt>
    <dgm:pt modelId="{68242670-0267-4839-9E53-E9F0BE2B5412}">
      <dgm:prSet/>
      <dgm:spPr/>
      <dgm:t>
        <a:bodyPr/>
        <a:lstStyle/>
        <a:p>
          <a:r>
            <a:rPr lang="en-US"/>
            <a:t>MySQL,maven</a:t>
          </a:r>
        </a:p>
      </dgm:t>
    </dgm:pt>
    <dgm:pt modelId="{B7C78D62-9D16-4C81-9760-585690577A83}" type="parTrans" cxnId="{8954B0E7-EB7F-4339-A65C-68F79D2C4313}">
      <dgm:prSet/>
      <dgm:spPr/>
      <dgm:t>
        <a:bodyPr/>
        <a:lstStyle/>
        <a:p>
          <a:endParaRPr lang="en-US"/>
        </a:p>
      </dgm:t>
    </dgm:pt>
    <dgm:pt modelId="{CC811575-C3A7-409C-9113-98E1C1950052}" type="sibTrans" cxnId="{8954B0E7-EB7F-4339-A65C-68F79D2C4313}">
      <dgm:prSet/>
      <dgm:spPr/>
      <dgm:t>
        <a:bodyPr/>
        <a:lstStyle/>
        <a:p>
          <a:endParaRPr lang="en-US"/>
        </a:p>
      </dgm:t>
    </dgm:pt>
    <dgm:pt modelId="{F56B1B3F-7F25-4FF9-8638-1E1C7872E0FC}">
      <dgm:prSet/>
      <dgm:spPr/>
      <dgm:t>
        <a:bodyPr/>
        <a:lstStyle/>
        <a:p>
          <a:r>
            <a:rPr lang="ja-JP" dirty="0"/>
            <a:t>ライブラリ</a:t>
          </a:r>
          <a:r>
            <a:rPr lang="en-US" dirty="0"/>
            <a:t>: Slick slide, Swiper slide, AOS, </a:t>
          </a:r>
          <a:r>
            <a:rPr lang="en-US" dirty="0" err="1"/>
            <a:t>Jquery</a:t>
          </a:r>
          <a:endParaRPr lang="en-US" dirty="0"/>
        </a:p>
      </dgm:t>
    </dgm:pt>
    <dgm:pt modelId="{B56A9574-FD86-4F57-A8D5-5BD50B2A3421}" type="parTrans" cxnId="{6D0E34D9-1D79-4545-B9E8-6EC4210C3F80}">
      <dgm:prSet/>
      <dgm:spPr/>
      <dgm:t>
        <a:bodyPr/>
        <a:lstStyle/>
        <a:p>
          <a:endParaRPr kumimoji="1" lang="ja-JP" altLang="en-US"/>
        </a:p>
      </dgm:t>
    </dgm:pt>
    <dgm:pt modelId="{38355C2F-BF7C-4977-924F-A4A2AEB1BA16}" type="sibTrans" cxnId="{6D0E34D9-1D79-4545-B9E8-6EC4210C3F80}">
      <dgm:prSet/>
      <dgm:spPr/>
      <dgm:t>
        <a:bodyPr/>
        <a:lstStyle/>
        <a:p>
          <a:endParaRPr kumimoji="1" lang="ja-JP" altLang="en-US"/>
        </a:p>
      </dgm:t>
    </dgm:pt>
    <dgm:pt modelId="{C6DD894E-5CD5-4D2B-9C34-395BD3DEC23F}">
      <dgm:prSet/>
      <dgm:spPr/>
      <dgm:t>
        <a:bodyPr/>
        <a:lstStyle/>
        <a:p>
          <a:r>
            <a:rPr lang="en-US" altLang="ja-JP" dirty="0"/>
            <a:t>HTML5,CSS,</a:t>
          </a:r>
          <a:r>
            <a:rPr lang="en-US" b="0" i="0" dirty="0"/>
            <a:t> JavaScript</a:t>
          </a:r>
          <a:endParaRPr lang="en-US" dirty="0"/>
        </a:p>
      </dgm:t>
    </dgm:pt>
    <dgm:pt modelId="{D1F134B8-6298-47DA-8272-3CDDDC7B187F}" type="parTrans" cxnId="{A3189D51-998C-49D0-85C0-C315A7D96E99}">
      <dgm:prSet/>
      <dgm:spPr/>
      <dgm:t>
        <a:bodyPr/>
        <a:lstStyle/>
        <a:p>
          <a:endParaRPr kumimoji="1" lang="ja-JP" altLang="en-US"/>
        </a:p>
      </dgm:t>
    </dgm:pt>
    <dgm:pt modelId="{9805E62F-8C13-4440-9E58-C8788EC02982}" type="sibTrans" cxnId="{A3189D51-998C-49D0-85C0-C315A7D96E99}">
      <dgm:prSet/>
      <dgm:spPr/>
      <dgm:t>
        <a:bodyPr/>
        <a:lstStyle/>
        <a:p>
          <a:endParaRPr kumimoji="1" lang="ja-JP" altLang="en-US"/>
        </a:p>
      </dgm:t>
    </dgm:pt>
    <dgm:pt modelId="{9D618BE5-37FB-423A-B398-7894122FCF16}" type="pres">
      <dgm:prSet presAssocID="{82BE73A6-CABF-453B-BC87-8AC80B54A51B}" presName="diagram" presStyleCnt="0">
        <dgm:presLayoutVars>
          <dgm:dir/>
          <dgm:resizeHandles val="exact"/>
        </dgm:presLayoutVars>
      </dgm:prSet>
      <dgm:spPr/>
    </dgm:pt>
    <dgm:pt modelId="{4B7FDCEC-7E6E-4EE8-9734-B63EEAA6BD59}" type="pres">
      <dgm:prSet presAssocID="{1BE52789-3CB8-4A28-BB42-05A1123ADDA9}" presName="node" presStyleLbl="node1" presStyleIdx="0" presStyleCnt="2">
        <dgm:presLayoutVars>
          <dgm:bulletEnabled val="1"/>
        </dgm:presLayoutVars>
      </dgm:prSet>
      <dgm:spPr/>
    </dgm:pt>
    <dgm:pt modelId="{B127A5BC-5935-41C7-B418-1430AF078ED6}" type="pres">
      <dgm:prSet presAssocID="{7C3EB6AE-F60F-4824-AB79-9DC73B961AB1}" presName="sibTrans" presStyleCnt="0"/>
      <dgm:spPr/>
    </dgm:pt>
    <dgm:pt modelId="{C5BB9F51-295C-4DD0-8AFC-CE47165CC0AC}" type="pres">
      <dgm:prSet presAssocID="{683E5629-4396-4557-865F-6620EFBDF201}" presName="node" presStyleLbl="node1" presStyleIdx="1" presStyleCnt="2">
        <dgm:presLayoutVars>
          <dgm:bulletEnabled val="1"/>
        </dgm:presLayoutVars>
      </dgm:prSet>
      <dgm:spPr/>
    </dgm:pt>
  </dgm:ptLst>
  <dgm:cxnLst>
    <dgm:cxn modelId="{B1ED1D2C-E21D-41F4-B660-6E6F4BFBC0C0}" type="presOf" srcId="{683E5629-4396-4557-865F-6620EFBDF201}" destId="{C5BB9F51-295C-4DD0-8AFC-CE47165CC0AC}" srcOrd="0" destOrd="0" presId="urn:microsoft.com/office/officeart/2005/8/layout/default"/>
    <dgm:cxn modelId="{A3189D51-998C-49D0-85C0-C315A7D96E99}" srcId="{1BE52789-3CB8-4A28-BB42-05A1123ADDA9}" destId="{C6DD894E-5CD5-4D2B-9C34-395BD3DEC23F}" srcOrd="0" destOrd="0" parTransId="{D1F134B8-6298-47DA-8272-3CDDDC7B187F}" sibTransId="{9805E62F-8C13-4440-9E58-C8788EC02982}"/>
    <dgm:cxn modelId="{EA166177-248F-42DE-9C01-56A1C1C19A23}" type="presOf" srcId="{68242670-0267-4839-9E53-E9F0BE2B5412}" destId="{C5BB9F51-295C-4DD0-8AFC-CE47165CC0AC}" srcOrd="0" destOrd="2" presId="urn:microsoft.com/office/officeart/2005/8/layout/default"/>
    <dgm:cxn modelId="{13B2769B-A88D-4608-A2C7-9C6E651578F6}" type="presOf" srcId="{F56B1B3F-7F25-4FF9-8638-1E1C7872E0FC}" destId="{4B7FDCEC-7E6E-4EE8-9734-B63EEAA6BD59}" srcOrd="0" destOrd="3" presId="urn:microsoft.com/office/officeart/2005/8/layout/default"/>
    <dgm:cxn modelId="{60E753A3-844B-470B-B736-1F72B3EC0634}" srcId="{1BE52789-3CB8-4A28-BB42-05A1123ADDA9}" destId="{A870C070-C4D4-4123-ADB3-E2095BC7484C}" srcOrd="1" destOrd="0" parTransId="{EF23D280-5090-4376-BA48-0CF807E46FE9}" sibTransId="{9D075990-E69D-4EC0-A563-FB5A2CE0A119}"/>
    <dgm:cxn modelId="{0056E5B4-156B-461D-A0A2-1046359ECD0C}" type="presOf" srcId="{C6DD894E-5CD5-4D2B-9C34-395BD3DEC23F}" destId="{4B7FDCEC-7E6E-4EE8-9734-B63EEAA6BD59}" srcOrd="0" destOrd="1" presId="urn:microsoft.com/office/officeart/2005/8/layout/default"/>
    <dgm:cxn modelId="{6B781EC4-E909-4AC6-B4FE-D54CE312082F}" srcId="{82BE73A6-CABF-453B-BC87-8AC80B54A51B}" destId="{683E5629-4396-4557-865F-6620EFBDF201}" srcOrd="1" destOrd="0" parTransId="{CC4B47DE-9E5B-4FC3-AAB5-6841C0B3A9D8}" sibTransId="{B7B9AC98-A7A8-412E-8757-DE34D8E34AAF}"/>
    <dgm:cxn modelId="{E73EB8C5-7BCE-4055-A8EF-A1803C9232C1}" type="presOf" srcId="{D0164FB9-4373-4698-8965-5BF896E76814}" destId="{C5BB9F51-295C-4DD0-8AFC-CE47165CC0AC}" srcOrd="0" destOrd="1" presId="urn:microsoft.com/office/officeart/2005/8/layout/default"/>
    <dgm:cxn modelId="{414494CE-A634-404E-9BB2-FEBFE65672AC}" type="presOf" srcId="{1BE52789-3CB8-4A28-BB42-05A1123ADDA9}" destId="{4B7FDCEC-7E6E-4EE8-9734-B63EEAA6BD59}" srcOrd="0" destOrd="0" presId="urn:microsoft.com/office/officeart/2005/8/layout/default"/>
    <dgm:cxn modelId="{CEC450D2-B89C-4472-9E75-FBECD8788AF4}" srcId="{82BE73A6-CABF-453B-BC87-8AC80B54A51B}" destId="{1BE52789-3CB8-4A28-BB42-05A1123ADDA9}" srcOrd="0" destOrd="0" parTransId="{81434912-828B-4CAC-B605-3F2F8B1C4761}" sibTransId="{7C3EB6AE-F60F-4824-AB79-9DC73B961AB1}"/>
    <dgm:cxn modelId="{6D0E34D9-1D79-4545-B9E8-6EC4210C3F80}" srcId="{1BE52789-3CB8-4A28-BB42-05A1123ADDA9}" destId="{F56B1B3F-7F25-4FF9-8638-1E1C7872E0FC}" srcOrd="2" destOrd="0" parTransId="{B56A9574-FD86-4F57-A8D5-5BD50B2A3421}" sibTransId="{38355C2F-BF7C-4977-924F-A4A2AEB1BA16}"/>
    <dgm:cxn modelId="{DAC72CDD-1C71-4843-ABA2-3E240C958D09}" srcId="{683E5629-4396-4557-865F-6620EFBDF201}" destId="{D0164FB9-4373-4698-8965-5BF896E76814}" srcOrd="0" destOrd="0" parTransId="{F9048C46-28AA-4FBF-BEAC-FC7621F1FA59}" sibTransId="{E0C57F9F-3F5A-496A-8A4D-0D936266DB9F}"/>
    <dgm:cxn modelId="{853058DF-2661-4733-9514-583F98C6DAFB}" type="presOf" srcId="{82BE73A6-CABF-453B-BC87-8AC80B54A51B}" destId="{9D618BE5-37FB-423A-B398-7894122FCF16}" srcOrd="0" destOrd="0" presId="urn:microsoft.com/office/officeart/2005/8/layout/default"/>
    <dgm:cxn modelId="{8954B0E7-EB7F-4339-A65C-68F79D2C4313}" srcId="{683E5629-4396-4557-865F-6620EFBDF201}" destId="{68242670-0267-4839-9E53-E9F0BE2B5412}" srcOrd="1" destOrd="0" parTransId="{B7C78D62-9D16-4C81-9760-585690577A83}" sibTransId="{CC811575-C3A7-409C-9113-98E1C1950052}"/>
    <dgm:cxn modelId="{2A6B3AF7-E8EE-41ED-8F5C-B75A19691788}" type="presOf" srcId="{A870C070-C4D4-4123-ADB3-E2095BC7484C}" destId="{4B7FDCEC-7E6E-4EE8-9734-B63EEAA6BD59}" srcOrd="0" destOrd="2" presId="urn:microsoft.com/office/officeart/2005/8/layout/default"/>
    <dgm:cxn modelId="{20ADFFCB-D4F0-4257-8AC7-CD1428F3756F}" type="presParOf" srcId="{9D618BE5-37FB-423A-B398-7894122FCF16}" destId="{4B7FDCEC-7E6E-4EE8-9734-B63EEAA6BD59}" srcOrd="0" destOrd="0" presId="urn:microsoft.com/office/officeart/2005/8/layout/default"/>
    <dgm:cxn modelId="{19DD0E74-F506-440E-86F5-7A55BB3BEBB2}" type="presParOf" srcId="{9D618BE5-37FB-423A-B398-7894122FCF16}" destId="{B127A5BC-5935-41C7-B418-1430AF078ED6}" srcOrd="1" destOrd="0" presId="urn:microsoft.com/office/officeart/2005/8/layout/default"/>
    <dgm:cxn modelId="{72AEF390-AD5C-474A-AD41-1594629EB7EF}" type="presParOf" srcId="{9D618BE5-37FB-423A-B398-7894122FCF16}" destId="{C5BB9F51-295C-4DD0-8AFC-CE47165CC0A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34291-87C3-4093-BC57-0B3C41736C6E}">
      <dsp:nvSpPr>
        <dsp:cNvPr id="0" name=""/>
        <dsp:cNvSpPr/>
      </dsp:nvSpPr>
      <dsp:spPr>
        <a:xfrm>
          <a:off x="0" y="4920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概要</a:t>
          </a:r>
          <a:endParaRPr kumimoji="1" lang="ja-JP" altLang="en-US" sz="3300" kern="1200"/>
        </a:p>
      </dsp:txBody>
      <dsp:txXfrm>
        <a:off x="40523" y="89730"/>
        <a:ext cx="5843504" cy="749069"/>
      </dsp:txXfrm>
    </dsp:sp>
    <dsp:sp modelId="{DF7AF1D8-1DC6-45F4-A1CD-09DE833186A6}">
      <dsp:nvSpPr>
        <dsp:cNvPr id="0" name=""/>
        <dsp:cNvSpPr/>
      </dsp:nvSpPr>
      <dsp:spPr>
        <a:xfrm>
          <a:off x="0" y="974362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 dirty="0"/>
            <a:t>作品の内容</a:t>
          </a:r>
          <a:endParaRPr lang="en-US" sz="3300" kern="1200" dirty="0"/>
        </a:p>
      </dsp:txBody>
      <dsp:txXfrm>
        <a:off x="40523" y="1014885"/>
        <a:ext cx="5843504" cy="749069"/>
      </dsp:txXfrm>
    </dsp:sp>
    <dsp:sp modelId="{E7EB9030-A57D-4025-869E-B14663B06204}">
      <dsp:nvSpPr>
        <dsp:cNvPr id="0" name=""/>
        <dsp:cNvSpPr/>
      </dsp:nvSpPr>
      <dsp:spPr>
        <a:xfrm>
          <a:off x="0" y="189951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300" kern="1200" dirty="0"/>
            <a:t>想定するユーザー</a:t>
          </a:r>
          <a:endParaRPr lang="en-US" sz="3300" kern="1200" dirty="0"/>
        </a:p>
      </dsp:txBody>
      <dsp:txXfrm>
        <a:off x="40523" y="1940040"/>
        <a:ext cx="5843504" cy="749069"/>
      </dsp:txXfrm>
    </dsp:sp>
    <dsp:sp modelId="{78EE9AC0-976A-40BC-8676-04CAD72ABD70}">
      <dsp:nvSpPr>
        <dsp:cNvPr id="0" name=""/>
        <dsp:cNvSpPr/>
      </dsp:nvSpPr>
      <dsp:spPr>
        <a:xfrm>
          <a:off x="0" y="2824672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300" kern="1200" dirty="0"/>
            <a:t>開発環境</a:t>
          </a:r>
          <a:endParaRPr lang="en-US" sz="3300" kern="1200" dirty="0"/>
        </a:p>
      </dsp:txBody>
      <dsp:txXfrm>
        <a:off x="40523" y="2865195"/>
        <a:ext cx="5843504" cy="749069"/>
      </dsp:txXfrm>
    </dsp:sp>
    <dsp:sp modelId="{107AC5F6-5293-4ED6-A34A-9E7023495A8D}">
      <dsp:nvSpPr>
        <dsp:cNvPr id="0" name=""/>
        <dsp:cNvSpPr/>
      </dsp:nvSpPr>
      <dsp:spPr>
        <a:xfrm>
          <a:off x="0" y="3749827"/>
          <a:ext cx="5924550" cy="830115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作品の特徴</a:t>
          </a:r>
          <a:endParaRPr kumimoji="1" lang="ja-JP" altLang="en-US" sz="3300" kern="1200"/>
        </a:p>
      </dsp:txBody>
      <dsp:txXfrm>
        <a:off x="40523" y="3790350"/>
        <a:ext cx="5843504" cy="7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FB281-05B6-46DF-B2E9-71007D8A125D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F33541-FD58-4A54-A3C3-B7A23EB3E36D}">
      <dsp:nvSpPr>
        <dsp:cNvPr id="0" name=""/>
        <dsp:cNvSpPr/>
      </dsp:nvSpPr>
      <dsp:spPr>
        <a:xfrm>
          <a:off x="0" y="565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/>
            <a:t>新しいメニューを開発している方</a:t>
          </a:r>
          <a:endParaRPr lang="en-US" sz="3200" kern="1200"/>
        </a:p>
      </dsp:txBody>
      <dsp:txXfrm>
        <a:off x="0" y="565"/>
        <a:ext cx="5924550" cy="925603"/>
      </dsp:txXfrm>
    </dsp:sp>
    <dsp:sp modelId="{BE43E0E4-F840-44A6-A8A7-B9F84FBD3F66}">
      <dsp:nvSpPr>
        <dsp:cNvPr id="0" name=""/>
        <dsp:cNvSpPr/>
      </dsp:nvSpPr>
      <dsp:spPr>
        <a:xfrm>
          <a:off x="0" y="926169"/>
          <a:ext cx="59245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3C77A-3DF7-4918-BFD1-D9407DAC1A99}">
      <dsp:nvSpPr>
        <dsp:cNvPr id="0" name=""/>
        <dsp:cNvSpPr/>
      </dsp:nvSpPr>
      <dsp:spPr>
        <a:xfrm>
          <a:off x="0" y="926169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 dirty="0"/>
            <a:t>毎日の献立の参考にする方</a:t>
          </a:r>
          <a:endParaRPr lang="en-US" sz="3200" kern="1200" dirty="0"/>
        </a:p>
      </dsp:txBody>
      <dsp:txXfrm>
        <a:off x="0" y="926169"/>
        <a:ext cx="5924550" cy="925603"/>
      </dsp:txXfrm>
    </dsp:sp>
    <dsp:sp modelId="{6428F10E-6AC0-47A4-BA21-86DBDEAB518C}">
      <dsp:nvSpPr>
        <dsp:cNvPr id="0" name=""/>
        <dsp:cNvSpPr/>
      </dsp:nvSpPr>
      <dsp:spPr>
        <a:xfrm>
          <a:off x="0" y="1851773"/>
          <a:ext cx="59245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4A9692-0BD3-4D2A-AA07-E5E29EA54948}">
      <dsp:nvSpPr>
        <dsp:cNvPr id="0" name=""/>
        <dsp:cNvSpPr/>
      </dsp:nvSpPr>
      <dsp:spPr>
        <a:xfrm>
          <a:off x="0" y="1851773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kern="1200"/>
            <a:t>レパートリーの数を増やしたい方</a:t>
          </a:r>
          <a:endParaRPr lang="en-US" sz="3200" kern="1200"/>
        </a:p>
      </dsp:txBody>
      <dsp:txXfrm>
        <a:off x="0" y="1851773"/>
        <a:ext cx="5924550" cy="925603"/>
      </dsp:txXfrm>
    </dsp:sp>
    <dsp:sp modelId="{F91BC581-DE2E-4391-894B-E2588EE128A8}">
      <dsp:nvSpPr>
        <dsp:cNvPr id="0" name=""/>
        <dsp:cNvSpPr/>
      </dsp:nvSpPr>
      <dsp:spPr>
        <a:xfrm>
          <a:off x="0" y="2777376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C09FF9-BF4B-4DC3-B464-3B2CC5B2A228}">
      <dsp:nvSpPr>
        <dsp:cNvPr id="0" name=""/>
        <dsp:cNvSpPr/>
      </dsp:nvSpPr>
      <dsp:spPr>
        <a:xfrm>
          <a:off x="0" y="2777376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200" i="0" kern="1200"/>
            <a:t>料理の基本を学ぶたい方</a:t>
          </a:r>
          <a:endParaRPr lang="en-US" sz="3200" kern="1200"/>
        </a:p>
      </dsp:txBody>
      <dsp:txXfrm>
        <a:off x="0" y="2777376"/>
        <a:ext cx="5924550" cy="925603"/>
      </dsp:txXfrm>
    </dsp:sp>
    <dsp:sp modelId="{76560200-13AF-4B27-9C6E-E799ACC82EC4}">
      <dsp:nvSpPr>
        <dsp:cNvPr id="0" name=""/>
        <dsp:cNvSpPr/>
      </dsp:nvSpPr>
      <dsp:spPr>
        <a:xfrm>
          <a:off x="0" y="3702980"/>
          <a:ext cx="5924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B377F-55F8-4319-B7F3-76F2C931D3EB}">
      <dsp:nvSpPr>
        <dsp:cNvPr id="0" name=""/>
        <dsp:cNvSpPr/>
      </dsp:nvSpPr>
      <dsp:spPr>
        <a:xfrm>
          <a:off x="0" y="3702980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節約している方</a:t>
          </a:r>
          <a:endParaRPr lang="en-US" sz="3200" kern="1200"/>
        </a:p>
      </dsp:txBody>
      <dsp:txXfrm>
        <a:off x="0" y="3702980"/>
        <a:ext cx="5924550" cy="925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DCEC-7E6E-4EE8-9734-B63EEAA6BD59}">
      <dsp:nvSpPr>
        <dsp:cNvPr id="0" name=""/>
        <dsp:cNvSpPr/>
      </dsp:nvSpPr>
      <dsp:spPr>
        <a:xfrm>
          <a:off x="305346" y="382"/>
          <a:ext cx="4417265" cy="26503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 dirty="0"/>
            <a:t>技術</a:t>
          </a:r>
          <a:r>
            <a:rPr lang="en-US" sz="3000" kern="1200" dirty="0"/>
            <a:t>:</a:t>
          </a:r>
          <a:r>
            <a:rPr lang="ja-JP" sz="3000" kern="1200" dirty="0"/>
            <a:t>　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2300" kern="1200" dirty="0"/>
            <a:t>HTML5,CSS,</a:t>
          </a:r>
          <a:r>
            <a:rPr lang="en-US" sz="2300" b="0" i="0" kern="1200" dirty="0"/>
            <a:t> JavaScript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300" kern="1200" dirty="0"/>
            <a:t>フレームワーク</a:t>
          </a:r>
          <a:r>
            <a:rPr lang="en-US" sz="2300" kern="1200" dirty="0"/>
            <a:t>: Bootstrap 5, </a:t>
          </a:r>
          <a:r>
            <a:rPr lang="en-US" sz="2300" kern="1200" dirty="0" err="1"/>
            <a:t>springboot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300" kern="1200" dirty="0"/>
            <a:t>ライブラリ</a:t>
          </a:r>
          <a:r>
            <a:rPr lang="en-US" sz="2300" kern="1200" dirty="0"/>
            <a:t>: Slick slide, Swiper slide, AOS, </a:t>
          </a:r>
          <a:r>
            <a:rPr lang="en-US" sz="2300" kern="1200" dirty="0" err="1"/>
            <a:t>Jquery</a:t>
          </a:r>
          <a:endParaRPr lang="en-US" sz="2300" kern="1200" dirty="0"/>
        </a:p>
      </dsp:txBody>
      <dsp:txXfrm>
        <a:off x="305346" y="382"/>
        <a:ext cx="4417265" cy="2650359"/>
      </dsp:txXfrm>
    </dsp:sp>
    <dsp:sp modelId="{C5BB9F51-295C-4DD0-8AFC-CE47165CC0AC}">
      <dsp:nvSpPr>
        <dsp:cNvPr id="0" name=""/>
        <dsp:cNvSpPr/>
      </dsp:nvSpPr>
      <dsp:spPr>
        <a:xfrm>
          <a:off x="5164338" y="382"/>
          <a:ext cx="4417265" cy="2650359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000" kern="1200"/>
            <a:t>デザイン</a:t>
          </a:r>
          <a:r>
            <a:rPr lang="en-US" sz="3000" kern="1200"/>
            <a:t>:</a:t>
          </a:r>
          <a:r>
            <a:rPr lang="ja-JP" sz="3000" kern="1200"/>
            <a:t>　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2300" kern="1200"/>
            <a:t>レスポンシブ</a:t>
          </a:r>
          <a:r>
            <a:rPr lang="en-US" sz="2300" kern="1200"/>
            <a:t>WEB</a:t>
          </a:r>
          <a:r>
            <a:rPr lang="ja-JP" sz="2300" kern="1200"/>
            <a:t>デザイン</a:t>
          </a:r>
          <a:br>
            <a:rPr lang="en-US" sz="2300" kern="1200"/>
          </a:br>
          <a:br>
            <a:rPr lang="en-US" sz="2300" kern="1200"/>
          </a:br>
          <a:r>
            <a:rPr lang="ja-JP" sz="2300" kern="1200"/>
            <a:t>その他：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MySQL,maven</a:t>
          </a:r>
        </a:p>
      </dsp:txBody>
      <dsp:txXfrm>
        <a:off x="5164338" y="382"/>
        <a:ext cx="4417265" cy="265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67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17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299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584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3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6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9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4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5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5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6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8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0B6D-1FA2-4A84-9B9C-2EDCFDBA3CF2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B673-D4CB-461B-BB4C-7330E5AD0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22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57559-31AE-493C-AD22-C2E26C6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ja-JP" altLang="en-US" dirty="0"/>
              <a:t>ウェブサイト開発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5B95A-131E-4ABB-98A2-43FA84B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料理サイト</a:t>
            </a:r>
            <a:endParaRPr kumimoji="1" lang="en-US" altLang="ja-JP" dirty="0"/>
          </a:p>
          <a:p>
            <a:r>
              <a:rPr lang="en-US" altLang="ja-JP" b="0" i="0" dirty="0">
                <a:effectLst/>
                <a:latin typeface="+mn-ea"/>
              </a:rPr>
              <a:t>C210150</a:t>
            </a:r>
            <a:r>
              <a:rPr lang="ja-JP" altLang="en-US" b="0" i="0" dirty="0">
                <a:effectLst/>
                <a:latin typeface="+mn-ea"/>
              </a:rPr>
              <a:t>　ラフォックロック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en-US" altLang="ja-JP" b="0" i="0" dirty="0">
                <a:effectLst/>
                <a:latin typeface="+mn-ea"/>
              </a:rPr>
              <a:t>C210101</a:t>
            </a:r>
            <a:r>
              <a:rPr lang="ja-JP" altLang="en-US" b="0" i="0" dirty="0">
                <a:effectLst/>
                <a:latin typeface="+mn-ea"/>
              </a:rPr>
              <a:t>　孫号升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en-US" altLang="ja-JP" b="0" i="0" dirty="0">
                <a:effectLst/>
                <a:latin typeface="+mn-ea"/>
              </a:rPr>
              <a:t>C210259</a:t>
            </a:r>
            <a:r>
              <a:rPr lang="ja-JP" altLang="en-US" b="0" i="0" dirty="0">
                <a:effectLst/>
                <a:latin typeface="+mn-ea"/>
              </a:rPr>
              <a:t>　アウアンチュ</a:t>
            </a:r>
            <a:endParaRPr kumimoji="1" lang="en-US" altLang="ja-JP" dirty="0">
              <a:effectLst/>
              <a:latin typeface="+mn-ea"/>
            </a:endParaRPr>
          </a:p>
          <a:p>
            <a:r>
              <a:rPr kumimoji="1" lang="en-US" altLang="ja-JP" dirty="0">
                <a:effectLst/>
                <a:latin typeface="+mn-ea"/>
              </a:rPr>
              <a:t>C210275</a:t>
            </a:r>
            <a:r>
              <a:rPr kumimoji="1" lang="ja-JP" altLang="en-US" dirty="0">
                <a:effectLst/>
                <a:latin typeface="+mn-ea"/>
              </a:rPr>
              <a:t>　楊健琦</a:t>
            </a:r>
            <a:endParaRPr kumimoji="1" lang="en-US" altLang="zh-CN" dirty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effectLst/>
                <a:latin typeface="+mn-ea"/>
              </a:rPr>
              <a:t>	IT</a:t>
            </a:r>
            <a:r>
              <a:rPr lang="ja-JP" altLang="en-US" dirty="0">
                <a:effectLst/>
                <a:latin typeface="+mn-ea"/>
              </a:rPr>
              <a:t>・</a:t>
            </a:r>
            <a:r>
              <a:rPr lang="en-US" altLang="ja-JP" dirty="0">
                <a:effectLst/>
                <a:latin typeface="+mn-ea"/>
              </a:rPr>
              <a:t>Web</a:t>
            </a:r>
            <a:r>
              <a:rPr lang="ja-JP" altLang="en-US" dirty="0">
                <a:effectLst/>
                <a:latin typeface="+mn-ea"/>
              </a:rPr>
              <a:t>学科（１</a:t>
            </a:r>
            <a:r>
              <a:rPr lang="en-US" altLang="ja-JP" dirty="0">
                <a:effectLst/>
                <a:latin typeface="+mn-ea"/>
              </a:rPr>
              <a:t>U</a:t>
            </a:r>
            <a:r>
              <a:rPr lang="ja-JP" altLang="en-US" dirty="0">
                <a:effectLst/>
                <a:latin typeface="+mn-ea"/>
              </a:rPr>
              <a:t>）</a:t>
            </a:r>
            <a:endParaRPr kumimoji="1" lang="en-US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27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57559-31AE-493C-AD22-C2E26C6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graphicFrame>
        <p:nvGraphicFramePr>
          <p:cNvPr id="11" name="コンテンツ プレースホルダー 2">
            <a:extLst>
              <a:ext uri="{FF2B5EF4-FFF2-40B4-BE49-F238E27FC236}">
                <a16:creationId xmlns:a16="http://schemas.microsoft.com/office/drawing/2014/main" id="{B3734F0B-909E-450A-A37B-F0221CFBC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8741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60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概要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B30E75-EF27-4A1F-820F-1CACCEC942D8}"/>
              </a:ext>
            </a:extLst>
          </p:cNvPr>
          <p:cNvSpPr txBox="1"/>
          <p:nvPr/>
        </p:nvSpPr>
        <p:spPr>
          <a:xfrm>
            <a:off x="4976029" y="971549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ja-JP" altLang="en-US" sz="3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美味しい食べ物を口にすることで気分がよくなったり、人が幸せになれます。</a:t>
            </a:r>
            <a:endParaRPr kumimoji="1" lang="en-US" altLang="ja-JP" sz="32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882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ナイトクラブの DJ コンソール デスク">
            <a:extLst>
              <a:ext uri="{FF2B5EF4-FFF2-40B4-BE49-F238E27FC236}">
                <a16:creationId xmlns:a16="http://schemas.microsoft.com/office/drawing/2014/main" id="{7CDBF282-9CC2-43ED-B43C-630CC29B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/>
              <a:t>作品の内容</a:t>
            </a:r>
          </a:p>
        </p:txBody>
      </p:sp>
    </p:spTree>
    <p:extLst>
      <p:ext uri="{BB962C8B-B14F-4D97-AF65-F5344CB8AC3E}">
        <p14:creationId xmlns:p14="http://schemas.microsoft.com/office/powerpoint/2010/main" val="28041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ja-JP" altLang="en-US" dirty="0"/>
              <a:t>想定するユーザー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57291A6-B6D3-4D43-A7B0-F628E8ACF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38556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8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7" y="4537711"/>
            <a:ext cx="10844964" cy="1118371"/>
          </a:xfrm>
        </p:spPr>
        <p:txBody>
          <a:bodyPr>
            <a:normAutofit/>
          </a:bodyPr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A9BEABDD-B704-4046-A319-DFF5D116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04921"/>
              </p:ext>
            </p:extLst>
          </p:nvPr>
        </p:nvGraphicFramePr>
        <p:xfrm>
          <a:off x="1147763" y="1103313"/>
          <a:ext cx="9886950" cy="265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18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ja-JP" altLang="en-US" dirty="0"/>
              <a:t>作品の特徴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8AAAE-0478-4367-A190-D93BF7BB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effectLst/>
                <a:latin typeface="+mn-ea"/>
              </a:rPr>
              <a:t>チームワーク</a:t>
            </a:r>
            <a:endParaRPr kumimoji="1" lang="en-US" altLang="ja-JP" dirty="0">
              <a:effectLst/>
              <a:latin typeface="+mn-ea"/>
            </a:endParaRPr>
          </a:p>
          <a:p>
            <a:r>
              <a:rPr lang="ja-JP" altLang="en-US" dirty="0">
                <a:effectLst/>
                <a:latin typeface="+mn-ea"/>
              </a:rPr>
              <a:t>レスポンシプ</a:t>
            </a:r>
            <a:r>
              <a:rPr lang="en-US" altLang="ja-JP" dirty="0">
                <a:effectLst/>
                <a:latin typeface="+mn-ea"/>
              </a:rPr>
              <a:t>WEB</a:t>
            </a:r>
            <a:r>
              <a:rPr lang="ja-JP" altLang="en-US" dirty="0">
                <a:effectLst/>
                <a:latin typeface="+mn-ea"/>
              </a:rPr>
              <a:t>デザイン</a:t>
            </a:r>
            <a:endParaRPr lang="en-US" altLang="ja-JP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43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D61C-CFDE-4E36-83DA-AC8038A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63" y="949420"/>
            <a:ext cx="9135620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ja-JP" altLang="en-US" sz="5400" dirty="0"/>
              <a:t>ご視聴ありがとうございました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3954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249</TotalTime>
  <Words>143</Words>
  <Application>Microsoft Office PowerPoint</Application>
  <PresentationFormat>ワイド画面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宋体</vt:lpstr>
      <vt:lpstr>Arial</vt:lpstr>
      <vt:lpstr>Bookman Old Style</vt:lpstr>
      <vt:lpstr>Rockwell</vt:lpstr>
      <vt:lpstr>Damask</vt:lpstr>
      <vt:lpstr>ウェブサイト開発</vt:lpstr>
      <vt:lpstr>目次</vt:lpstr>
      <vt:lpstr>概要 </vt:lpstr>
      <vt:lpstr>作品の内容</vt:lpstr>
      <vt:lpstr>想定するユーザー</vt:lpstr>
      <vt:lpstr>開発環境</vt:lpstr>
      <vt:lpstr>作品の特徴</vt:lpstr>
      <vt:lpstr>ご視聴ありがとうございました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技術: 1.フレームワーク: Bootstrap 5 2. ライブラリ: Slick slide, Swiper slide, AOS, Jquery デザイン:　 レスポンシプWEBデザイン ( モバイルでもWEBがうまく動けるっていう意味 )  mysql,springboot,maven  springboot,mysql,maven,tk-mapper,</dc:title>
  <dc:creator>楊　健琦</dc:creator>
  <cp:lastModifiedBy>楊　健琦</cp:lastModifiedBy>
  <cp:revision>8</cp:revision>
  <dcterms:created xsi:type="dcterms:W3CDTF">2021-11-22T10:16:46Z</dcterms:created>
  <dcterms:modified xsi:type="dcterms:W3CDTF">2021-11-24T09:20:14Z</dcterms:modified>
</cp:coreProperties>
</file>