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3878D-90AF-4107-B57F-101AE2930AA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D03046-4D97-4075-A763-A22E0BE1F794}">
      <dgm:prSet/>
      <dgm:spPr/>
      <dgm:t>
        <a:bodyPr/>
        <a:lstStyle/>
        <a:p>
          <a:r>
            <a:rPr lang="ja-JP" baseline="0"/>
            <a:t>学校法人中央情報学園</a:t>
          </a:r>
          <a:endParaRPr lang="en-US"/>
        </a:p>
      </dgm:t>
    </dgm:pt>
    <dgm:pt modelId="{4F93D29C-3050-490F-BE10-076933C01956}" type="parTrans" cxnId="{E8B0FC6D-C136-4623-9DD6-E45F1497F733}">
      <dgm:prSet/>
      <dgm:spPr/>
      <dgm:t>
        <a:bodyPr/>
        <a:lstStyle/>
        <a:p>
          <a:endParaRPr lang="en-US"/>
        </a:p>
      </dgm:t>
    </dgm:pt>
    <dgm:pt modelId="{3FB76D2D-CDC5-4739-A7EC-0D6A0FBD198D}" type="sibTrans" cxnId="{E8B0FC6D-C136-4623-9DD6-E45F1497F733}">
      <dgm:prSet/>
      <dgm:spPr/>
      <dgm:t>
        <a:bodyPr/>
        <a:lstStyle/>
        <a:p>
          <a:endParaRPr lang="en-US"/>
        </a:p>
      </dgm:t>
    </dgm:pt>
    <dgm:pt modelId="{5E917B2F-3EEB-4FF3-A3DC-498B21E948C6}">
      <dgm:prSet/>
      <dgm:spPr/>
      <dgm:t>
        <a:bodyPr/>
        <a:lstStyle/>
        <a:p>
          <a:r>
            <a:rPr lang="ja-JP" baseline="0"/>
            <a:t>中央情報専門学校</a:t>
          </a:r>
          <a:endParaRPr lang="en-US"/>
        </a:p>
      </dgm:t>
    </dgm:pt>
    <dgm:pt modelId="{72B04FF2-C970-4F2B-9120-87C8BE78AF23}" type="parTrans" cxnId="{FA5A70BB-F44B-4B7B-8064-F06ACB54DBB8}">
      <dgm:prSet/>
      <dgm:spPr/>
      <dgm:t>
        <a:bodyPr/>
        <a:lstStyle/>
        <a:p>
          <a:endParaRPr lang="en-US"/>
        </a:p>
      </dgm:t>
    </dgm:pt>
    <dgm:pt modelId="{B2431BDE-7A52-4A83-A5B8-82667AA94E89}" type="sibTrans" cxnId="{FA5A70BB-F44B-4B7B-8064-F06ACB54DBB8}">
      <dgm:prSet/>
      <dgm:spPr/>
      <dgm:t>
        <a:bodyPr/>
        <a:lstStyle/>
        <a:p>
          <a:endParaRPr lang="en-US"/>
        </a:p>
      </dgm:t>
    </dgm:pt>
    <dgm:pt modelId="{9E927111-D6E1-4CDB-8B06-77573BEAA39D}" type="pres">
      <dgm:prSet presAssocID="{12B3878D-90AF-4107-B57F-101AE2930AAA}" presName="root" presStyleCnt="0">
        <dgm:presLayoutVars>
          <dgm:dir/>
          <dgm:resizeHandles val="exact"/>
        </dgm:presLayoutVars>
      </dgm:prSet>
      <dgm:spPr/>
    </dgm:pt>
    <dgm:pt modelId="{62A4FE17-50FD-48CA-A22C-B32D8D0F4DD2}" type="pres">
      <dgm:prSet presAssocID="{E8D03046-4D97-4075-A763-A22E0BE1F794}" presName="compNode" presStyleCnt="0"/>
      <dgm:spPr/>
    </dgm:pt>
    <dgm:pt modelId="{0CE54A86-F0B8-454E-9E8F-E52A1DC13264}" type="pres">
      <dgm:prSet presAssocID="{E8D03046-4D97-4075-A763-A22E0BE1F7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校舎"/>
        </a:ext>
      </dgm:extLst>
    </dgm:pt>
    <dgm:pt modelId="{EC5C53DA-74A2-4400-BAF7-5B352B6B4168}" type="pres">
      <dgm:prSet presAssocID="{E8D03046-4D97-4075-A763-A22E0BE1F794}" presName="spaceRect" presStyleCnt="0"/>
      <dgm:spPr/>
    </dgm:pt>
    <dgm:pt modelId="{EC2EA93A-5918-464B-A587-6DD3F040A0FB}" type="pres">
      <dgm:prSet presAssocID="{E8D03046-4D97-4075-A763-A22E0BE1F794}" presName="textRect" presStyleLbl="revTx" presStyleIdx="0" presStyleCnt="2">
        <dgm:presLayoutVars>
          <dgm:chMax val="1"/>
          <dgm:chPref val="1"/>
        </dgm:presLayoutVars>
      </dgm:prSet>
      <dgm:spPr/>
    </dgm:pt>
    <dgm:pt modelId="{9C1CC221-86DA-4C45-81C7-7E7556A72077}" type="pres">
      <dgm:prSet presAssocID="{3FB76D2D-CDC5-4739-A7EC-0D6A0FBD198D}" presName="sibTrans" presStyleCnt="0"/>
      <dgm:spPr/>
    </dgm:pt>
    <dgm:pt modelId="{9D61E2BB-A1BD-4450-8BEE-57D8C45B08F5}" type="pres">
      <dgm:prSet presAssocID="{5E917B2F-3EEB-4FF3-A3DC-498B21E948C6}" presName="compNode" presStyleCnt="0"/>
      <dgm:spPr/>
    </dgm:pt>
    <dgm:pt modelId="{F9307296-2107-4123-9CEA-07E26DBB67E4}" type="pres">
      <dgm:prSet presAssocID="{5E917B2F-3EEB-4FF3-A3DC-498B21E948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本"/>
        </a:ext>
      </dgm:extLst>
    </dgm:pt>
    <dgm:pt modelId="{1935C954-BB3E-431C-8D2F-E840E166D67A}" type="pres">
      <dgm:prSet presAssocID="{5E917B2F-3EEB-4FF3-A3DC-498B21E948C6}" presName="spaceRect" presStyleCnt="0"/>
      <dgm:spPr/>
    </dgm:pt>
    <dgm:pt modelId="{BBD7ECF2-DA42-49C2-9C9B-AE7FFF05EF83}" type="pres">
      <dgm:prSet presAssocID="{5E917B2F-3EEB-4FF3-A3DC-498B21E948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C61C32A-B9BB-45B4-94C0-18C5D6B3EBE5}" type="presOf" srcId="{5E917B2F-3EEB-4FF3-A3DC-498B21E948C6}" destId="{BBD7ECF2-DA42-49C2-9C9B-AE7FFF05EF83}" srcOrd="0" destOrd="0" presId="urn:microsoft.com/office/officeart/2018/2/layout/IconLabelList"/>
    <dgm:cxn modelId="{E8B0FC6D-C136-4623-9DD6-E45F1497F733}" srcId="{12B3878D-90AF-4107-B57F-101AE2930AAA}" destId="{E8D03046-4D97-4075-A763-A22E0BE1F794}" srcOrd="0" destOrd="0" parTransId="{4F93D29C-3050-490F-BE10-076933C01956}" sibTransId="{3FB76D2D-CDC5-4739-A7EC-0D6A0FBD198D}"/>
    <dgm:cxn modelId="{B7598BB1-0CAA-43DF-A900-0963BC64B7B8}" type="presOf" srcId="{E8D03046-4D97-4075-A763-A22E0BE1F794}" destId="{EC2EA93A-5918-464B-A587-6DD3F040A0FB}" srcOrd="0" destOrd="0" presId="urn:microsoft.com/office/officeart/2018/2/layout/IconLabelList"/>
    <dgm:cxn modelId="{FA5A70BB-F44B-4B7B-8064-F06ACB54DBB8}" srcId="{12B3878D-90AF-4107-B57F-101AE2930AAA}" destId="{5E917B2F-3EEB-4FF3-A3DC-498B21E948C6}" srcOrd="1" destOrd="0" parTransId="{72B04FF2-C970-4F2B-9120-87C8BE78AF23}" sibTransId="{B2431BDE-7A52-4A83-A5B8-82667AA94E89}"/>
    <dgm:cxn modelId="{825973C9-7D20-4678-9064-B358F2F6F0F1}" type="presOf" srcId="{12B3878D-90AF-4107-B57F-101AE2930AAA}" destId="{9E927111-D6E1-4CDB-8B06-77573BEAA39D}" srcOrd="0" destOrd="0" presId="urn:microsoft.com/office/officeart/2018/2/layout/IconLabelList"/>
    <dgm:cxn modelId="{AB0DC004-B1AE-4E26-8E22-94CDCB2B5868}" type="presParOf" srcId="{9E927111-D6E1-4CDB-8B06-77573BEAA39D}" destId="{62A4FE17-50FD-48CA-A22C-B32D8D0F4DD2}" srcOrd="0" destOrd="0" presId="urn:microsoft.com/office/officeart/2018/2/layout/IconLabelList"/>
    <dgm:cxn modelId="{B8EDE108-A272-4774-A9ED-5F568A469399}" type="presParOf" srcId="{62A4FE17-50FD-48CA-A22C-B32D8D0F4DD2}" destId="{0CE54A86-F0B8-454E-9E8F-E52A1DC13264}" srcOrd="0" destOrd="0" presId="urn:microsoft.com/office/officeart/2018/2/layout/IconLabelList"/>
    <dgm:cxn modelId="{9B5D4A7E-520E-4982-9ADF-4C7F1222D4ED}" type="presParOf" srcId="{62A4FE17-50FD-48CA-A22C-B32D8D0F4DD2}" destId="{EC5C53DA-74A2-4400-BAF7-5B352B6B4168}" srcOrd="1" destOrd="0" presId="urn:microsoft.com/office/officeart/2018/2/layout/IconLabelList"/>
    <dgm:cxn modelId="{08DD7382-BCB3-4CCE-83EC-5FA080FDB1D8}" type="presParOf" srcId="{62A4FE17-50FD-48CA-A22C-B32D8D0F4DD2}" destId="{EC2EA93A-5918-464B-A587-6DD3F040A0FB}" srcOrd="2" destOrd="0" presId="urn:microsoft.com/office/officeart/2018/2/layout/IconLabelList"/>
    <dgm:cxn modelId="{5266EA8D-B312-4E1B-965C-481AFE5F01F1}" type="presParOf" srcId="{9E927111-D6E1-4CDB-8B06-77573BEAA39D}" destId="{9C1CC221-86DA-4C45-81C7-7E7556A72077}" srcOrd="1" destOrd="0" presId="urn:microsoft.com/office/officeart/2018/2/layout/IconLabelList"/>
    <dgm:cxn modelId="{B39DFA72-0CDC-4E6F-B52C-145EAC3F0EFA}" type="presParOf" srcId="{9E927111-D6E1-4CDB-8B06-77573BEAA39D}" destId="{9D61E2BB-A1BD-4450-8BEE-57D8C45B08F5}" srcOrd="2" destOrd="0" presId="urn:microsoft.com/office/officeart/2018/2/layout/IconLabelList"/>
    <dgm:cxn modelId="{F4C58CFF-666A-40F2-8E83-2D805B7D4477}" type="presParOf" srcId="{9D61E2BB-A1BD-4450-8BEE-57D8C45B08F5}" destId="{F9307296-2107-4123-9CEA-07E26DBB67E4}" srcOrd="0" destOrd="0" presId="urn:microsoft.com/office/officeart/2018/2/layout/IconLabelList"/>
    <dgm:cxn modelId="{3FA438A4-3034-4943-B34F-43C8872B03E3}" type="presParOf" srcId="{9D61E2BB-A1BD-4450-8BEE-57D8C45B08F5}" destId="{1935C954-BB3E-431C-8D2F-E840E166D67A}" srcOrd="1" destOrd="0" presId="urn:microsoft.com/office/officeart/2018/2/layout/IconLabelList"/>
    <dgm:cxn modelId="{5E0C3991-1630-49DB-A40A-9AD4E3B09EBD}" type="presParOf" srcId="{9D61E2BB-A1BD-4450-8BEE-57D8C45B08F5}" destId="{BBD7ECF2-DA42-49C2-9C9B-AE7FFF05EF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C1488-5F02-4792-85CE-ACB795227D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D39E91-9D80-43FE-B317-FE73C38C1A7A}">
      <dgm:prSet/>
      <dgm:spPr/>
      <dgm:t>
        <a:bodyPr/>
        <a:lstStyle/>
        <a:p>
          <a:r>
            <a:rPr lang="en-US" baseline="0"/>
            <a:t>IT</a:t>
          </a:r>
          <a:r>
            <a:rPr lang="ja-JP" baseline="0"/>
            <a:t>・</a:t>
          </a:r>
          <a:r>
            <a:rPr lang="en-US" baseline="0"/>
            <a:t>Web</a:t>
          </a:r>
          <a:r>
            <a:rPr lang="ja-JP" baseline="0"/>
            <a:t>学科</a:t>
          </a:r>
          <a:endParaRPr lang="en-US"/>
        </a:p>
      </dgm:t>
    </dgm:pt>
    <dgm:pt modelId="{CC41F0F8-2BCD-4D05-8F85-EE023BF5A39C}" type="parTrans" cxnId="{4C304DF4-8866-46AB-AD13-B564957A0E4C}">
      <dgm:prSet/>
      <dgm:spPr/>
      <dgm:t>
        <a:bodyPr/>
        <a:lstStyle/>
        <a:p>
          <a:endParaRPr lang="en-US"/>
        </a:p>
      </dgm:t>
    </dgm:pt>
    <dgm:pt modelId="{B6E446DC-1008-4DD7-A731-2A5AB9FF2534}" type="sibTrans" cxnId="{4C304DF4-8866-46AB-AD13-B564957A0E4C}">
      <dgm:prSet/>
      <dgm:spPr/>
      <dgm:t>
        <a:bodyPr/>
        <a:lstStyle/>
        <a:p>
          <a:endParaRPr lang="en-US"/>
        </a:p>
      </dgm:t>
    </dgm:pt>
    <dgm:pt modelId="{1B6090C6-8D15-4F5C-989D-3BAAF904901B}">
      <dgm:prSet/>
      <dgm:spPr/>
      <dgm:t>
        <a:bodyPr/>
        <a:lstStyle/>
        <a:p>
          <a:r>
            <a:rPr lang="ja-JP" baseline="0"/>
            <a:t>ビジネスデザイン学科</a:t>
          </a:r>
          <a:endParaRPr lang="en-US"/>
        </a:p>
      </dgm:t>
    </dgm:pt>
    <dgm:pt modelId="{A5555A07-1011-4065-8250-EA8C0C504511}" type="parTrans" cxnId="{1EDB24C5-A30C-4A7A-8BAF-BFE3D83F2C46}">
      <dgm:prSet/>
      <dgm:spPr/>
      <dgm:t>
        <a:bodyPr/>
        <a:lstStyle/>
        <a:p>
          <a:endParaRPr lang="en-US"/>
        </a:p>
      </dgm:t>
    </dgm:pt>
    <dgm:pt modelId="{7A41CEAF-0B32-4EB7-B0EC-9AF05958879B}" type="sibTrans" cxnId="{1EDB24C5-A30C-4A7A-8BAF-BFE3D83F2C46}">
      <dgm:prSet/>
      <dgm:spPr/>
      <dgm:t>
        <a:bodyPr/>
        <a:lstStyle/>
        <a:p>
          <a:endParaRPr lang="en-US"/>
        </a:p>
      </dgm:t>
    </dgm:pt>
    <dgm:pt modelId="{CBFC7F50-3065-4814-9017-980C29BEAFB6}">
      <dgm:prSet/>
      <dgm:spPr/>
      <dgm:t>
        <a:bodyPr/>
        <a:lstStyle/>
        <a:p>
          <a:r>
            <a:rPr lang="en-US" baseline="0"/>
            <a:t>AI</a:t>
          </a:r>
          <a:r>
            <a:rPr lang="ja-JP" baseline="0"/>
            <a:t>プロジェクト学科</a:t>
          </a:r>
          <a:endParaRPr lang="en-US"/>
        </a:p>
      </dgm:t>
    </dgm:pt>
    <dgm:pt modelId="{7B16D9FE-7FE8-4517-85D1-0D7A07E9884E}" type="parTrans" cxnId="{D46B292D-D880-4394-9DED-A4D7D97FA544}">
      <dgm:prSet/>
      <dgm:spPr/>
      <dgm:t>
        <a:bodyPr/>
        <a:lstStyle/>
        <a:p>
          <a:endParaRPr lang="en-US"/>
        </a:p>
      </dgm:t>
    </dgm:pt>
    <dgm:pt modelId="{CAABFF1A-F083-4DCC-942C-190DC7A56F52}" type="sibTrans" cxnId="{D46B292D-D880-4394-9DED-A4D7D97FA544}">
      <dgm:prSet/>
      <dgm:spPr/>
      <dgm:t>
        <a:bodyPr/>
        <a:lstStyle/>
        <a:p>
          <a:endParaRPr lang="en-US"/>
        </a:p>
      </dgm:t>
    </dgm:pt>
    <dgm:pt modelId="{4577DDA0-225A-409A-AE67-C4011804A620}" type="pres">
      <dgm:prSet presAssocID="{4EFC1488-5F02-4792-85CE-ACB795227D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0EE82A-C384-4E00-A46A-B330D621D0C9}" type="pres">
      <dgm:prSet presAssocID="{0BD39E91-9D80-43FE-B317-FE73C38C1A7A}" presName="hierRoot1" presStyleCnt="0"/>
      <dgm:spPr/>
    </dgm:pt>
    <dgm:pt modelId="{09130831-4438-41D2-B898-53B2D8B7CDEE}" type="pres">
      <dgm:prSet presAssocID="{0BD39E91-9D80-43FE-B317-FE73C38C1A7A}" presName="composite" presStyleCnt="0"/>
      <dgm:spPr/>
    </dgm:pt>
    <dgm:pt modelId="{5BC2C3FB-85F9-4730-8B29-CAB1D12BE33B}" type="pres">
      <dgm:prSet presAssocID="{0BD39E91-9D80-43FE-B317-FE73C38C1A7A}" presName="background" presStyleLbl="node0" presStyleIdx="0" presStyleCnt="3"/>
      <dgm:spPr/>
    </dgm:pt>
    <dgm:pt modelId="{7F5ACC19-84D0-4E35-9E60-0BE3B297F476}" type="pres">
      <dgm:prSet presAssocID="{0BD39E91-9D80-43FE-B317-FE73C38C1A7A}" presName="text" presStyleLbl="fgAcc0" presStyleIdx="0" presStyleCnt="3">
        <dgm:presLayoutVars>
          <dgm:chPref val="3"/>
        </dgm:presLayoutVars>
      </dgm:prSet>
      <dgm:spPr/>
    </dgm:pt>
    <dgm:pt modelId="{BDF4F810-C0EF-461D-9DD2-BA34AE51808F}" type="pres">
      <dgm:prSet presAssocID="{0BD39E91-9D80-43FE-B317-FE73C38C1A7A}" presName="hierChild2" presStyleCnt="0"/>
      <dgm:spPr/>
    </dgm:pt>
    <dgm:pt modelId="{071FDC2F-6548-4E3A-B7F6-500F485A5668}" type="pres">
      <dgm:prSet presAssocID="{1B6090C6-8D15-4F5C-989D-3BAAF904901B}" presName="hierRoot1" presStyleCnt="0"/>
      <dgm:spPr/>
    </dgm:pt>
    <dgm:pt modelId="{DF9A225C-5FAC-4767-A1D4-A382BE3E0431}" type="pres">
      <dgm:prSet presAssocID="{1B6090C6-8D15-4F5C-989D-3BAAF904901B}" presName="composite" presStyleCnt="0"/>
      <dgm:spPr/>
    </dgm:pt>
    <dgm:pt modelId="{9ABAE8FE-EEB3-4B56-8008-D54C9BE7FA17}" type="pres">
      <dgm:prSet presAssocID="{1B6090C6-8D15-4F5C-989D-3BAAF904901B}" presName="background" presStyleLbl="node0" presStyleIdx="1" presStyleCnt="3"/>
      <dgm:spPr/>
    </dgm:pt>
    <dgm:pt modelId="{48CB48E9-60E6-46FC-88E7-F14E993572F9}" type="pres">
      <dgm:prSet presAssocID="{1B6090C6-8D15-4F5C-989D-3BAAF904901B}" presName="text" presStyleLbl="fgAcc0" presStyleIdx="1" presStyleCnt="3">
        <dgm:presLayoutVars>
          <dgm:chPref val="3"/>
        </dgm:presLayoutVars>
      </dgm:prSet>
      <dgm:spPr/>
    </dgm:pt>
    <dgm:pt modelId="{8C621D9A-5222-4B92-A0B1-2A57F1475956}" type="pres">
      <dgm:prSet presAssocID="{1B6090C6-8D15-4F5C-989D-3BAAF904901B}" presName="hierChild2" presStyleCnt="0"/>
      <dgm:spPr/>
    </dgm:pt>
    <dgm:pt modelId="{15FE9840-E64C-4A24-95A6-1B5A4CCC949B}" type="pres">
      <dgm:prSet presAssocID="{CBFC7F50-3065-4814-9017-980C29BEAFB6}" presName="hierRoot1" presStyleCnt="0"/>
      <dgm:spPr/>
    </dgm:pt>
    <dgm:pt modelId="{BB1376F5-10B6-4579-A722-BE41AF6CEA9E}" type="pres">
      <dgm:prSet presAssocID="{CBFC7F50-3065-4814-9017-980C29BEAFB6}" presName="composite" presStyleCnt="0"/>
      <dgm:spPr/>
    </dgm:pt>
    <dgm:pt modelId="{91D11853-1572-4D76-A028-76C34AB1C8DD}" type="pres">
      <dgm:prSet presAssocID="{CBFC7F50-3065-4814-9017-980C29BEAFB6}" presName="background" presStyleLbl="node0" presStyleIdx="2" presStyleCnt="3"/>
      <dgm:spPr/>
    </dgm:pt>
    <dgm:pt modelId="{1A97F9AC-6E0B-4687-BC57-19216665097C}" type="pres">
      <dgm:prSet presAssocID="{CBFC7F50-3065-4814-9017-980C29BEAFB6}" presName="text" presStyleLbl="fgAcc0" presStyleIdx="2" presStyleCnt="3">
        <dgm:presLayoutVars>
          <dgm:chPref val="3"/>
        </dgm:presLayoutVars>
      </dgm:prSet>
      <dgm:spPr/>
    </dgm:pt>
    <dgm:pt modelId="{AB447919-4848-4238-B812-4575FC0062C1}" type="pres">
      <dgm:prSet presAssocID="{CBFC7F50-3065-4814-9017-980C29BEAFB6}" presName="hierChild2" presStyleCnt="0"/>
      <dgm:spPr/>
    </dgm:pt>
  </dgm:ptLst>
  <dgm:cxnLst>
    <dgm:cxn modelId="{D46B292D-D880-4394-9DED-A4D7D97FA544}" srcId="{4EFC1488-5F02-4792-85CE-ACB795227DF2}" destId="{CBFC7F50-3065-4814-9017-980C29BEAFB6}" srcOrd="2" destOrd="0" parTransId="{7B16D9FE-7FE8-4517-85D1-0D7A07E9884E}" sibTransId="{CAABFF1A-F083-4DCC-942C-190DC7A56F52}"/>
    <dgm:cxn modelId="{DD9C7B3B-1513-4D6F-93D6-C235DFCCDE23}" type="presOf" srcId="{4EFC1488-5F02-4792-85CE-ACB795227DF2}" destId="{4577DDA0-225A-409A-AE67-C4011804A620}" srcOrd="0" destOrd="0" presId="urn:microsoft.com/office/officeart/2005/8/layout/hierarchy1"/>
    <dgm:cxn modelId="{2FA6F447-83C7-49E6-B167-BB090B8117B0}" type="presOf" srcId="{1B6090C6-8D15-4F5C-989D-3BAAF904901B}" destId="{48CB48E9-60E6-46FC-88E7-F14E993572F9}" srcOrd="0" destOrd="0" presId="urn:microsoft.com/office/officeart/2005/8/layout/hierarchy1"/>
    <dgm:cxn modelId="{926E9679-B867-4542-A6A7-D5EA3988FD82}" type="presOf" srcId="{0BD39E91-9D80-43FE-B317-FE73C38C1A7A}" destId="{7F5ACC19-84D0-4E35-9E60-0BE3B297F476}" srcOrd="0" destOrd="0" presId="urn:microsoft.com/office/officeart/2005/8/layout/hierarchy1"/>
    <dgm:cxn modelId="{B5A8A99A-F89D-4558-AFCE-49159866AAFD}" type="presOf" srcId="{CBFC7F50-3065-4814-9017-980C29BEAFB6}" destId="{1A97F9AC-6E0B-4687-BC57-19216665097C}" srcOrd="0" destOrd="0" presId="urn:microsoft.com/office/officeart/2005/8/layout/hierarchy1"/>
    <dgm:cxn modelId="{1EDB24C5-A30C-4A7A-8BAF-BFE3D83F2C46}" srcId="{4EFC1488-5F02-4792-85CE-ACB795227DF2}" destId="{1B6090C6-8D15-4F5C-989D-3BAAF904901B}" srcOrd="1" destOrd="0" parTransId="{A5555A07-1011-4065-8250-EA8C0C504511}" sibTransId="{7A41CEAF-0B32-4EB7-B0EC-9AF05958879B}"/>
    <dgm:cxn modelId="{4C304DF4-8866-46AB-AD13-B564957A0E4C}" srcId="{4EFC1488-5F02-4792-85CE-ACB795227DF2}" destId="{0BD39E91-9D80-43FE-B317-FE73C38C1A7A}" srcOrd="0" destOrd="0" parTransId="{CC41F0F8-2BCD-4D05-8F85-EE023BF5A39C}" sibTransId="{B6E446DC-1008-4DD7-A731-2A5AB9FF2534}"/>
    <dgm:cxn modelId="{22556FAD-4890-4707-BBB7-592B63CC839C}" type="presParOf" srcId="{4577DDA0-225A-409A-AE67-C4011804A620}" destId="{C00EE82A-C384-4E00-A46A-B330D621D0C9}" srcOrd="0" destOrd="0" presId="urn:microsoft.com/office/officeart/2005/8/layout/hierarchy1"/>
    <dgm:cxn modelId="{A356C090-7260-4869-AA12-CD91D87645BF}" type="presParOf" srcId="{C00EE82A-C384-4E00-A46A-B330D621D0C9}" destId="{09130831-4438-41D2-B898-53B2D8B7CDEE}" srcOrd="0" destOrd="0" presId="urn:microsoft.com/office/officeart/2005/8/layout/hierarchy1"/>
    <dgm:cxn modelId="{D243A79F-0B99-4609-BC7E-74BC8E320A53}" type="presParOf" srcId="{09130831-4438-41D2-B898-53B2D8B7CDEE}" destId="{5BC2C3FB-85F9-4730-8B29-CAB1D12BE33B}" srcOrd="0" destOrd="0" presId="urn:microsoft.com/office/officeart/2005/8/layout/hierarchy1"/>
    <dgm:cxn modelId="{0E5C7D47-4FA4-4B10-B0A8-E7013FCC6EE5}" type="presParOf" srcId="{09130831-4438-41D2-B898-53B2D8B7CDEE}" destId="{7F5ACC19-84D0-4E35-9E60-0BE3B297F476}" srcOrd="1" destOrd="0" presId="urn:microsoft.com/office/officeart/2005/8/layout/hierarchy1"/>
    <dgm:cxn modelId="{DF1F1E1B-14FF-4C32-BDB3-F0F165A6FBA1}" type="presParOf" srcId="{C00EE82A-C384-4E00-A46A-B330D621D0C9}" destId="{BDF4F810-C0EF-461D-9DD2-BA34AE51808F}" srcOrd="1" destOrd="0" presId="urn:microsoft.com/office/officeart/2005/8/layout/hierarchy1"/>
    <dgm:cxn modelId="{86E72DCB-3084-45FB-9DFD-B3B2966D8DCD}" type="presParOf" srcId="{4577DDA0-225A-409A-AE67-C4011804A620}" destId="{071FDC2F-6548-4E3A-B7F6-500F485A5668}" srcOrd="1" destOrd="0" presId="urn:microsoft.com/office/officeart/2005/8/layout/hierarchy1"/>
    <dgm:cxn modelId="{0AD4B306-0675-4F96-8596-1B4BE012551E}" type="presParOf" srcId="{071FDC2F-6548-4E3A-B7F6-500F485A5668}" destId="{DF9A225C-5FAC-4767-A1D4-A382BE3E0431}" srcOrd="0" destOrd="0" presId="urn:microsoft.com/office/officeart/2005/8/layout/hierarchy1"/>
    <dgm:cxn modelId="{242892D0-733B-4B9D-8891-5A0EE448F086}" type="presParOf" srcId="{DF9A225C-5FAC-4767-A1D4-A382BE3E0431}" destId="{9ABAE8FE-EEB3-4B56-8008-D54C9BE7FA17}" srcOrd="0" destOrd="0" presId="urn:microsoft.com/office/officeart/2005/8/layout/hierarchy1"/>
    <dgm:cxn modelId="{9EFDAB43-1496-42F7-A470-97F3B97EF3A1}" type="presParOf" srcId="{DF9A225C-5FAC-4767-A1D4-A382BE3E0431}" destId="{48CB48E9-60E6-46FC-88E7-F14E993572F9}" srcOrd="1" destOrd="0" presId="urn:microsoft.com/office/officeart/2005/8/layout/hierarchy1"/>
    <dgm:cxn modelId="{57AB14F4-CF19-4F12-88C5-35BD8E9D550F}" type="presParOf" srcId="{071FDC2F-6548-4E3A-B7F6-500F485A5668}" destId="{8C621D9A-5222-4B92-A0B1-2A57F1475956}" srcOrd="1" destOrd="0" presId="urn:microsoft.com/office/officeart/2005/8/layout/hierarchy1"/>
    <dgm:cxn modelId="{AFF10055-776C-48F1-A0F6-ECF8B385537C}" type="presParOf" srcId="{4577DDA0-225A-409A-AE67-C4011804A620}" destId="{15FE9840-E64C-4A24-95A6-1B5A4CCC949B}" srcOrd="2" destOrd="0" presId="urn:microsoft.com/office/officeart/2005/8/layout/hierarchy1"/>
    <dgm:cxn modelId="{CE9ECA96-8B4B-4CAF-9CB2-470852D38080}" type="presParOf" srcId="{15FE9840-E64C-4A24-95A6-1B5A4CCC949B}" destId="{BB1376F5-10B6-4579-A722-BE41AF6CEA9E}" srcOrd="0" destOrd="0" presId="urn:microsoft.com/office/officeart/2005/8/layout/hierarchy1"/>
    <dgm:cxn modelId="{BD0F92C0-6764-40F2-9904-7B4B251C62E3}" type="presParOf" srcId="{BB1376F5-10B6-4579-A722-BE41AF6CEA9E}" destId="{91D11853-1572-4D76-A028-76C34AB1C8DD}" srcOrd="0" destOrd="0" presId="urn:microsoft.com/office/officeart/2005/8/layout/hierarchy1"/>
    <dgm:cxn modelId="{6B549D0C-9A5C-4F24-BF0B-6CAD136DE9A5}" type="presParOf" srcId="{BB1376F5-10B6-4579-A722-BE41AF6CEA9E}" destId="{1A97F9AC-6E0B-4687-BC57-19216665097C}" srcOrd="1" destOrd="0" presId="urn:microsoft.com/office/officeart/2005/8/layout/hierarchy1"/>
    <dgm:cxn modelId="{28F4AF4C-D8F7-4D6D-8CD0-32A33D76D25B}" type="presParOf" srcId="{15FE9840-E64C-4A24-95A6-1B5A4CCC949B}" destId="{AB447919-4848-4238-B812-4575FC0062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54A86-F0B8-454E-9E8F-E52A1DC13264}">
      <dsp:nvSpPr>
        <dsp:cNvPr id="0" name=""/>
        <dsp:cNvSpPr/>
      </dsp:nvSpPr>
      <dsp:spPr>
        <a:xfrm>
          <a:off x="1863553" y="9929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EA93A-5918-464B-A587-6DD3F040A0FB}">
      <dsp:nvSpPr>
        <dsp:cNvPr id="0" name=""/>
        <dsp:cNvSpPr/>
      </dsp:nvSpPr>
      <dsp:spPr>
        <a:xfrm>
          <a:off x="740521" y="2299137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kern="1200" baseline="0"/>
            <a:t>学校法人中央情報学園</a:t>
          </a:r>
          <a:endParaRPr lang="en-US" sz="3200" kern="1200"/>
        </a:p>
      </dsp:txBody>
      <dsp:txXfrm>
        <a:off x="740521" y="2299137"/>
        <a:ext cx="4083750" cy="720000"/>
      </dsp:txXfrm>
    </dsp:sp>
    <dsp:sp modelId="{F9307296-2107-4123-9CEA-07E26DBB67E4}">
      <dsp:nvSpPr>
        <dsp:cNvPr id="0" name=""/>
        <dsp:cNvSpPr/>
      </dsp:nvSpPr>
      <dsp:spPr>
        <a:xfrm>
          <a:off x="6661959" y="9929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7ECF2-DA42-49C2-9C9B-AE7FFF05EF83}">
      <dsp:nvSpPr>
        <dsp:cNvPr id="0" name=""/>
        <dsp:cNvSpPr/>
      </dsp:nvSpPr>
      <dsp:spPr>
        <a:xfrm>
          <a:off x="5538928" y="2299137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kern="1200" baseline="0"/>
            <a:t>中央情報専門学校</a:t>
          </a:r>
          <a:endParaRPr lang="en-US" sz="3200" kern="1200"/>
        </a:p>
      </dsp:txBody>
      <dsp:txXfrm>
        <a:off x="5538928" y="2299137"/>
        <a:ext cx="408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2C3FB-85F9-4730-8B29-CAB1D12BE33B}">
      <dsp:nvSpPr>
        <dsp:cNvPr id="0" name=""/>
        <dsp:cNvSpPr/>
      </dsp:nvSpPr>
      <dsp:spPr>
        <a:xfrm>
          <a:off x="0" y="435303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ACC19-84D0-4E35-9E60-0BE3B297F476}">
      <dsp:nvSpPr>
        <dsp:cNvPr id="0" name=""/>
        <dsp:cNvSpPr/>
      </dsp:nvSpPr>
      <dsp:spPr>
        <a:xfrm>
          <a:off x="323850" y="742960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baseline="0"/>
            <a:t>IT</a:t>
          </a:r>
          <a:r>
            <a:rPr lang="ja-JP" sz="4100" kern="1200" baseline="0"/>
            <a:t>・</a:t>
          </a:r>
          <a:r>
            <a:rPr lang="en-US" sz="4100" kern="1200" baseline="0"/>
            <a:t>Web</a:t>
          </a:r>
          <a:r>
            <a:rPr lang="ja-JP" sz="4100" kern="1200" baseline="0"/>
            <a:t>学科</a:t>
          </a:r>
          <a:endParaRPr lang="en-US" sz="4100" kern="1200"/>
        </a:p>
      </dsp:txBody>
      <dsp:txXfrm>
        <a:off x="378058" y="797168"/>
        <a:ext cx="2806233" cy="1742386"/>
      </dsp:txXfrm>
    </dsp:sp>
    <dsp:sp modelId="{9ABAE8FE-EEB3-4B56-8008-D54C9BE7FA17}">
      <dsp:nvSpPr>
        <dsp:cNvPr id="0" name=""/>
        <dsp:cNvSpPr/>
      </dsp:nvSpPr>
      <dsp:spPr>
        <a:xfrm>
          <a:off x="3562350" y="435303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B48E9-60E6-46FC-88E7-F14E993572F9}">
      <dsp:nvSpPr>
        <dsp:cNvPr id="0" name=""/>
        <dsp:cNvSpPr/>
      </dsp:nvSpPr>
      <dsp:spPr>
        <a:xfrm>
          <a:off x="3886200" y="742960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4100" kern="1200" baseline="0"/>
            <a:t>ビジネスデザイン学科</a:t>
          </a:r>
          <a:endParaRPr lang="en-US" sz="4100" kern="1200"/>
        </a:p>
      </dsp:txBody>
      <dsp:txXfrm>
        <a:off x="3940408" y="797168"/>
        <a:ext cx="2806233" cy="1742386"/>
      </dsp:txXfrm>
    </dsp:sp>
    <dsp:sp modelId="{91D11853-1572-4D76-A028-76C34AB1C8DD}">
      <dsp:nvSpPr>
        <dsp:cNvPr id="0" name=""/>
        <dsp:cNvSpPr/>
      </dsp:nvSpPr>
      <dsp:spPr>
        <a:xfrm>
          <a:off x="7124700" y="435303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7F9AC-6E0B-4687-BC57-19216665097C}">
      <dsp:nvSpPr>
        <dsp:cNvPr id="0" name=""/>
        <dsp:cNvSpPr/>
      </dsp:nvSpPr>
      <dsp:spPr>
        <a:xfrm>
          <a:off x="7448549" y="742960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baseline="0"/>
            <a:t>AI</a:t>
          </a:r>
          <a:r>
            <a:rPr lang="ja-JP" sz="4100" kern="1200" baseline="0"/>
            <a:t>プロジェクト学科</a:t>
          </a:r>
          <a:endParaRPr lang="en-US" sz="4100" kern="1200"/>
        </a:p>
      </dsp:txBody>
      <dsp:txXfrm>
        <a:off x="7502757" y="797168"/>
        <a:ext cx="2806233" cy="174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750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3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4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0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7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C5FCBB-0BF0-472F-9492-9F4DF83CCE6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E59BCF-28EB-49E5-90D9-6EF859C3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2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60EFC6E-FCAE-4408-B6A3-7CB0036DA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233" y="1124125"/>
            <a:ext cx="8689976" cy="1844385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学校案内</a:t>
            </a:r>
            <a:r>
              <a:rPr lang="en-US" altLang="ja-JP" sz="4000" dirty="0"/>
              <a:t>2021</a:t>
            </a:r>
            <a:endParaRPr 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99E4D1-5067-4404-8D54-DDF6F8CA4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233" y="3013746"/>
            <a:ext cx="8689976" cy="1078889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アウアンチュ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4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35570-3C09-40EA-A54D-5EC8A1C8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ja-JP" altLang="en-US" dirty="0"/>
              <a:t>学校名</a:t>
            </a:r>
            <a:endParaRPr lang="en-US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EC58A705-1C03-40FC-B068-29EBCDEEC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41411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792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65D84-692F-4A32-AAE5-184FF144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ja-JP" altLang="en-US" dirty="0"/>
              <a:t>学科名</a:t>
            </a:r>
            <a:endParaRPr lang="en-US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63B36CC3-930D-4A8B-8CE1-82951BD63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8412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959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72D103-28A0-4A6F-8EFF-CCF80251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2213361"/>
            <a:ext cx="6247721" cy="2204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ja-JP" altLang="en-US" sz="4800" dirty="0"/>
              <a:t>所在地</a:t>
            </a:r>
            <a:endParaRPr 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6F8A7-12D6-47F1-BE98-361370D2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4418176"/>
            <a:ext cx="6247721" cy="12642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埼玉県新座市東北</a:t>
            </a:r>
            <a:r>
              <a:rPr lang="en-US" altLang="ja-JP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ja-JP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ー３３－１０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75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17</TotalTime>
  <Words>33</Words>
  <Application>Microsoft Office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Tw Cen MT</vt:lpstr>
      <vt:lpstr>しずく</vt:lpstr>
      <vt:lpstr>学校案内2021</vt:lpstr>
      <vt:lpstr>学校名</vt:lpstr>
      <vt:lpstr>学科名</vt:lpstr>
      <vt:lpstr>所在地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学校案内2021</dc:title>
  <dc:creator>AU AN TRU</dc:creator>
  <cp:lastModifiedBy>AU AN TRU</cp:lastModifiedBy>
  <cp:revision>1</cp:revision>
  <dcterms:created xsi:type="dcterms:W3CDTF">2021-10-11T01:48:47Z</dcterms:created>
  <dcterms:modified xsi:type="dcterms:W3CDTF">2021-10-11T02:06:29Z</dcterms:modified>
</cp:coreProperties>
</file>