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76" r:id="rId2"/>
    <p:sldId id="279" r:id="rId3"/>
    <p:sldId id="27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BE73A6-CABF-453B-BC87-8AC80B54A51B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BE52789-3CB8-4A28-BB42-05A1123ADDA9}">
      <dgm:prSet/>
      <dgm:spPr/>
      <dgm:t>
        <a:bodyPr/>
        <a:lstStyle/>
        <a:p>
          <a:r>
            <a:rPr lang="ja-JP" dirty="0"/>
            <a:t>技術</a:t>
          </a:r>
          <a:r>
            <a:rPr lang="en-US" dirty="0"/>
            <a:t>:</a:t>
          </a:r>
          <a:r>
            <a:rPr lang="ja-JP" dirty="0"/>
            <a:t>　</a:t>
          </a:r>
          <a:endParaRPr lang="en-US" dirty="0"/>
        </a:p>
      </dgm:t>
    </dgm:pt>
    <dgm:pt modelId="{81434912-828B-4CAC-B605-3F2F8B1C4761}" type="parTrans" cxnId="{CEC450D2-B89C-4472-9E75-FBECD8788AF4}">
      <dgm:prSet/>
      <dgm:spPr/>
      <dgm:t>
        <a:bodyPr/>
        <a:lstStyle/>
        <a:p>
          <a:endParaRPr lang="en-US"/>
        </a:p>
      </dgm:t>
    </dgm:pt>
    <dgm:pt modelId="{7C3EB6AE-F60F-4824-AB79-9DC73B961AB1}" type="sibTrans" cxnId="{CEC450D2-B89C-4472-9E75-FBECD8788AF4}">
      <dgm:prSet/>
      <dgm:spPr/>
      <dgm:t>
        <a:bodyPr/>
        <a:lstStyle/>
        <a:p>
          <a:endParaRPr lang="en-US"/>
        </a:p>
      </dgm:t>
    </dgm:pt>
    <dgm:pt modelId="{A870C070-C4D4-4123-ADB3-E2095BC7484C}">
      <dgm:prSet/>
      <dgm:spPr/>
      <dgm:t>
        <a:bodyPr/>
        <a:lstStyle/>
        <a:p>
          <a:r>
            <a:rPr lang="ja-JP" dirty="0"/>
            <a:t>フレームワーク</a:t>
          </a:r>
          <a:r>
            <a:rPr lang="en-US" dirty="0"/>
            <a:t>: Bootstrap 5, </a:t>
          </a:r>
          <a:r>
            <a:rPr lang="en-US" dirty="0" err="1"/>
            <a:t>springboot</a:t>
          </a:r>
          <a:endParaRPr lang="en-US" dirty="0"/>
        </a:p>
      </dgm:t>
    </dgm:pt>
    <dgm:pt modelId="{EF23D280-5090-4376-BA48-0CF807E46FE9}" type="parTrans" cxnId="{60E753A3-844B-470B-B736-1F72B3EC0634}">
      <dgm:prSet/>
      <dgm:spPr/>
      <dgm:t>
        <a:bodyPr/>
        <a:lstStyle/>
        <a:p>
          <a:endParaRPr lang="en-US"/>
        </a:p>
      </dgm:t>
    </dgm:pt>
    <dgm:pt modelId="{9D075990-E69D-4EC0-A563-FB5A2CE0A119}" type="sibTrans" cxnId="{60E753A3-844B-470B-B736-1F72B3EC0634}">
      <dgm:prSet/>
      <dgm:spPr/>
      <dgm:t>
        <a:bodyPr/>
        <a:lstStyle/>
        <a:p>
          <a:endParaRPr lang="en-US"/>
        </a:p>
      </dgm:t>
    </dgm:pt>
    <dgm:pt modelId="{683E5629-4396-4557-865F-6620EFBDF201}">
      <dgm:prSet/>
      <dgm:spPr/>
      <dgm:t>
        <a:bodyPr/>
        <a:lstStyle/>
        <a:p>
          <a:r>
            <a:rPr lang="ja-JP" dirty="0"/>
            <a:t>デザイン</a:t>
          </a:r>
          <a:r>
            <a:rPr lang="en-US" dirty="0"/>
            <a:t>:</a:t>
          </a:r>
          <a:r>
            <a:rPr lang="ja-JP" dirty="0"/>
            <a:t>　</a:t>
          </a:r>
          <a:endParaRPr lang="en-US" dirty="0"/>
        </a:p>
      </dgm:t>
    </dgm:pt>
    <dgm:pt modelId="{CC4B47DE-9E5B-4FC3-AAB5-6841C0B3A9D8}" type="parTrans" cxnId="{6B781EC4-E909-4AC6-B4FE-D54CE312082F}">
      <dgm:prSet/>
      <dgm:spPr/>
      <dgm:t>
        <a:bodyPr/>
        <a:lstStyle/>
        <a:p>
          <a:endParaRPr lang="en-US"/>
        </a:p>
      </dgm:t>
    </dgm:pt>
    <dgm:pt modelId="{B7B9AC98-A7A8-412E-8757-DE34D8E34AAF}" type="sibTrans" cxnId="{6B781EC4-E909-4AC6-B4FE-D54CE312082F}">
      <dgm:prSet/>
      <dgm:spPr/>
      <dgm:t>
        <a:bodyPr/>
        <a:lstStyle/>
        <a:p>
          <a:endParaRPr lang="en-US"/>
        </a:p>
      </dgm:t>
    </dgm:pt>
    <dgm:pt modelId="{D0164FB9-4373-4698-8965-5BF896E76814}">
      <dgm:prSet/>
      <dgm:spPr/>
      <dgm:t>
        <a:bodyPr/>
        <a:lstStyle/>
        <a:p>
          <a:r>
            <a:rPr lang="ja-JP" dirty="0"/>
            <a:t>レスポンシブ</a:t>
          </a:r>
          <a:r>
            <a:rPr lang="en-US" dirty="0"/>
            <a:t>WEB</a:t>
          </a:r>
          <a:r>
            <a:rPr lang="ja-JP" dirty="0"/>
            <a:t>デザイン</a:t>
          </a:r>
          <a:br>
            <a:rPr lang="en-US" dirty="0"/>
          </a:br>
          <a:br>
            <a:rPr lang="en-US" dirty="0"/>
          </a:br>
          <a:r>
            <a:rPr lang="ja-JP" dirty="0"/>
            <a:t>その他：</a:t>
          </a:r>
          <a:endParaRPr lang="en-US" dirty="0"/>
        </a:p>
      </dgm:t>
    </dgm:pt>
    <dgm:pt modelId="{F9048C46-28AA-4FBF-BEAC-FC7621F1FA59}" type="parTrans" cxnId="{DAC72CDD-1C71-4843-ABA2-3E240C958D09}">
      <dgm:prSet/>
      <dgm:spPr/>
      <dgm:t>
        <a:bodyPr/>
        <a:lstStyle/>
        <a:p>
          <a:endParaRPr lang="en-US"/>
        </a:p>
      </dgm:t>
    </dgm:pt>
    <dgm:pt modelId="{E0C57F9F-3F5A-496A-8A4D-0D936266DB9F}" type="sibTrans" cxnId="{DAC72CDD-1C71-4843-ABA2-3E240C958D09}">
      <dgm:prSet/>
      <dgm:spPr/>
      <dgm:t>
        <a:bodyPr/>
        <a:lstStyle/>
        <a:p>
          <a:endParaRPr lang="en-US"/>
        </a:p>
      </dgm:t>
    </dgm:pt>
    <dgm:pt modelId="{68242670-0267-4839-9E53-E9F0BE2B5412}">
      <dgm:prSet/>
      <dgm:spPr/>
      <dgm:t>
        <a:bodyPr/>
        <a:lstStyle/>
        <a:p>
          <a:r>
            <a:rPr lang="en-US" dirty="0" err="1"/>
            <a:t>MySQL,maven</a:t>
          </a:r>
          <a:endParaRPr lang="en-US" dirty="0"/>
        </a:p>
      </dgm:t>
    </dgm:pt>
    <dgm:pt modelId="{B7C78D62-9D16-4C81-9760-585690577A83}" type="parTrans" cxnId="{8954B0E7-EB7F-4339-A65C-68F79D2C4313}">
      <dgm:prSet/>
      <dgm:spPr/>
      <dgm:t>
        <a:bodyPr/>
        <a:lstStyle/>
        <a:p>
          <a:endParaRPr lang="en-US"/>
        </a:p>
      </dgm:t>
    </dgm:pt>
    <dgm:pt modelId="{CC811575-C3A7-409C-9113-98E1C1950052}" type="sibTrans" cxnId="{8954B0E7-EB7F-4339-A65C-68F79D2C4313}">
      <dgm:prSet/>
      <dgm:spPr/>
      <dgm:t>
        <a:bodyPr/>
        <a:lstStyle/>
        <a:p>
          <a:endParaRPr lang="en-US"/>
        </a:p>
      </dgm:t>
    </dgm:pt>
    <dgm:pt modelId="{F56B1B3F-7F25-4FF9-8638-1E1C7872E0FC}">
      <dgm:prSet/>
      <dgm:spPr/>
      <dgm:t>
        <a:bodyPr/>
        <a:lstStyle/>
        <a:p>
          <a:r>
            <a:rPr lang="ja-JP" dirty="0"/>
            <a:t>ライブラリ</a:t>
          </a:r>
          <a:r>
            <a:rPr lang="en-US" dirty="0"/>
            <a:t>: Slick slide, Swiper slide, AOS, </a:t>
          </a:r>
          <a:r>
            <a:rPr lang="en-US" dirty="0" err="1"/>
            <a:t>Jquery</a:t>
          </a:r>
          <a:endParaRPr lang="en-US" dirty="0"/>
        </a:p>
      </dgm:t>
    </dgm:pt>
    <dgm:pt modelId="{B56A9574-FD86-4F57-A8D5-5BD50B2A3421}" type="parTrans" cxnId="{6D0E34D9-1D79-4545-B9E8-6EC4210C3F80}">
      <dgm:prSet/>
      <dgm:spPr/>
      <dgm:t>
        <a:bodyPr/>
        <a:lstStyle/>
        <a:p>
          <a:endParaRPr kumimoji="1" lang="ja-JP" altLang="en-US"/>
        </a:p>
      </dgm:t>
    </dgm:pt>
    <dgm:pt modelId="{38355C2F-BF7C-4977-924F-A4A2AEB1BA16}" type="sibTrans" cxnId="{6D0E34D9-1D79-4545-B9E8-6EC4210C3F80}">
      <dgm:prSet/>
      <dgm:spPr/>
      <dgm:t>
        <a:bodyPr/>
        <a:lstStyle/>
        <a:p>
          <a:endParaRPr kumimoji="1" lang="ja-JP" altLang="en-US"/>
        </a:p>
      </dgm:t>
    </dgm:pt>
    <dgm:pt modelId="{C6DD894E-5CD5-4D2B-9C34-395BD3DEC23F}">
      <dgm:prSet/>
      <dgm:spPr/>
      <dgm:t>
        <a:bodyPr/>
        <a:lstStyle/>
        <a:p>
          <a:r>
            <a:rPr lang="en-US" altLang="ja-JP" dirty="0"/>
            <a:t>HTML5,CSS,</a:t>
          </a:r>
          <a:r>
            <a:rPr lang="en-US" b="0" i="0" dirty="0"/>
            <a:t> </a:t>
          </a:r>
          <a:r>
            <a:rPr lang="en-US" b="0" i="0" dirty="0" err="1"/>
            <a:t>JavaScript,Java</a:t>
          </a:r>
          <a:endParaRPr lang="en-US" dirty="0"/>
        </a:p>
      </dgm:t>
    </dgm:pt>
    <dgm:pt modelId="{D1F134B8-6298-47DA-8272-3CDDDC7B187F}" type="parTrans" cxnId="{A3189D51-998C-49D0-85C0-C315A7D96E99}">
      <dgm:prSet/>
      <dgm:spPr/>
      <dgm:t>
        <a:bodyPr/>
        <a:lstStyle/>
        <a:p>
          <a:endParaRPr kumimoji="1" lang="ja-JP" altLang="en-US"/>
        </a:p>
      </dgm:t>
    </dgm:pt>
    <dgm:pt modelId="{9805E62F-8C13-4440-9E58-C8788EC02982}" type="sibTrans" cxnId="{A3189D51-998C-49D0-85C0-C315A7D96E99}">
      <dgm:prSet/>
      <dgm:spPr/>
      <dgm:t>
        <a:bodyPr/>
        <a:lstStyle/>
        <a:p>
          <a:endParaRPr kumimoji="1" lang="ja-JP" altLang="en-US"/>
        </a:p>
      </dgm:t>
    </dgm:pt>
    <dgm:pt modelId="{9D618BE5-37FB-423A-B398-7894122FCF16}" type="pres">
      <dgm:prSet presAssocID="{82BE73A6-CABF-453B-BC87-8AC80B54A51B}" presName="diagram" presStyleCnt="0">
        <dgm:presLayoutVars>
          <dgm:dir/>
          <dgm:resizeHandles val="exact"/>
        </dgm:presLayoutVars>
      </dgm:prSet>
      <dgm:spPr/>
    </dgm:pt>
    <dgm:pt modelId="{4B7FDCEC-7E6E-4EE8-9734-B63EEAA6BD59}" type="pres">
      <dgm:prSet presAssocID="{1BE52789-3CB8-4A28-BB42-05A1123ADDA9}" presName="node" presStyleLbl="node1" presStyleIdx="0" presStyleCnt="2">
        <dgm:presLayoutVars>
          <dgm:bulletEnabled val="1"/>
        </dgm:presLayoutVars>
      </dgm:prSet>
      <dgm:spPr/>
    </dgm:pt>
    <dgm:pt modelId="{B127A5BC-5935-41C7-B418-1430AF078ED6}" type="pres">
      <dgm:prSet presAssocID="{7C3EB6AE-F60F-4824-AB79-9DC73B961AB1}" presName="sibTrans" presStyleCnt="0"/>
      <dgm:spPr/>
    </dgm:pt>
    <dgm:pt modelId="{C5BB9F51-295C-4DD0-8AFC-CE47165CC0AC}" type="pres">
      <dgm:prSet presAssocID="{683E5629-4396-4557-865F-6620EFBDF201}" presName="node" presStyleLbl="node1" presStyleIdx="1" presStyleCnt="2">
        <dgm:presLayoutVars>
          <dgm:bulletEnabled val="1"/>
        </dgm:presLayoutVars>
      </dgm:prSet>
      <dgm:spPr/>
    </dgm:pt>
  </dgm:ptLst>
  <dgm:cxnLst>
    <dgm:cxn modelId="{B1ED1D2C-E21D-41F4-B660-6E6F4BFBC0C0}" type="presOf" srcId="{683E5629-4396-4557-865F-6620EFBDF201}" destId="{C5BB9F51-295C-4DD0-8AFC-CE47165CC0AC}" srcOrd="0" destOrd="0" presId="urn:microsoft.com/office/officeart/2005/8/layout/default"/>
    <dgm:cxn modelId="{A3189D51-998C-49D0-85C0-C315A7D96E99}" srcId="{1BE52789-3CB8-4A28-BB42-05A1123ADDA9}" destId="{C6DD894E-5CD5-4D2B-9C34-395BD3DEC23F}" srcOrd="0" destOrd="0" parTransId="{D1F134B8-6298-47DA-8272-3CDDDC7B187F}" sibTransId="{9805E62F-8C13-4440-9E58-C8788EC02982}"/>
    <dgm:cxn modelId="{EA166177-248F-42DE-9C01-56A1C1C19A23}" type="presOf" srcId="{68242670-0267-4839-9E53-E9F0BE2B5412}" destId="{C5BB9F51-295C-4DD0-8AFC-CE47165CC0AC}" srcOrd="0" destOrd="2" presId="urn:microsoft.com/office/officeart/2005/8/layout/default"/>
    <dgm:cxn modelId="{13B2769B-A88D-4608-A2C7-9C6E651578F6}" type="presOf" srcId="{F56B1B3F-7F25-4FF9-8638-1E1C7872E0FC}" destId="{4B7FDCEC-7E6E-4EE8-9734-B63EEAA6BD59}" srcOrd="0" destOrd="3" presId="urn:microsoft.com/office/officeart/2005/8/layout/default"/>
    <dgm:cxn modelId="{60E753A3-844B-470B-B736-1F72B3EC0634}" srcId="{1BE52789-3CB8-4A28-BB42-05A1123ADDA9}" destId="{A870C070-C4D4-4123-ADB3-E2095BC7484C}" srcOrd="1" destOrd="0" parTransId="{EF23D280-5090-4376-BA48-0CF807E46FE9}" sibTransId="{9D075990-E69D-4EC0-A563-FB5A2CE0A119}"/>
    <dgm:cxn modelId="{0056E5B4-156B-461D-A0A2-1046359ECD0C}" type="presOf" srcId="{C6DD894E-5CD5-4D2B-9C34-395BD3DEC23F}" destId="{4B7FDCEC-7E6E-4EE8-9734-B63EEAA6BD59}" srcOrd="0" destOrd="1" presId="urn:microsoft.com/office/officeart/2005/8/layout/default"/>
    <dgm:cxn modelId="{6B781EC4-E909-4AC6-B4FE-D54CE312082F}" srcId="{82BE73A6-CABF-453B-BC87-8AC80B54A51B}" destId="{683E5629-4396-4557-865F-6620EFBDF201}" srcOrd="1" destOrd="0" parTransId="{CC4B47DE-9E5B-4FC3-AAB5-6841C0B3A9D8}" sibTransId="{B7B9AC98-A7A8-412E-8757-DE34D8E34AAF}"/>
    <dgm:cxn modelId="{E73EB8C5-7BCE-4055-A8EF-A1803C9232C1}" type="presOf" srcId="{D0164FB9-4373-4698-8965-5BF896E76814}" destId="{C5BB9F51-295C-4DD0-8AFC-CE47165CC0AC}" srcOrd="0" destOrd="1" presId="urn:microsoft.com/office/officeart/2005/8/layout/default"/>
    <dgm:cxn modelId="{414494CE-A634-404E-9BB2-FEBFE65672AC}" type="presOf" srcId="{1BE52789-3CB8-4A28-BB42-05A1123ADDA9}" destId="{4B7FDCEC-7E6E-4EE8-9734-B63EEAA6BD59}" srcOrd="0" destOrd="0" presId="urn:microsoft.com/office/officeart/2005/8/layout/default"/>
    <dgm:cxn modelId="{CEC450D2-B89C-4472-9E75-FBECD8788AF4}" srcId="{82BE73A6-CABF-453B-BC87-8AC80B54A51B}" destId="{1BE52789-3CB8-4A28-BB42-05A1123ADDA9}" srcOrd="0" destOrd="0" parTransId="{81434912-828B-4CAC-B605-3F2F8B1C4761}" sibTransId="{7C3EB6AE-F60F-4824-AB79-9DC73B961AB1}"/>
    <dgm:cxn modelId="{6D0E34D9-1D79-4545-B9E8-6EC4210C3F80}" srcId="{1BE52789-3CB8-4A28-BB42-05A1123ADDA9}" destId="{F56B1B3F-7F25-4FF9-8638-1E1C7872E0FC}" srcOrd="2" destOrd="0" parTransId="{B56A9574-FD86-4F57-A8D5-5BD50B2A3421}" sibTransId="{38355C2F-BF7C-4977-924F-A4A2AEB1BA16}"/>
    <dgm:cxn modelId="{DAC72CDD-1C71-4843-ABA2-3E240C958D09}" srcId="{683E5629-4396-4557-865F-6620EFBDF201}" destId="{D0164FB9-4373-4698-8965-5BF896E76814}" srcOrd="0" destOrd="0" parTransId="{F9048C46-28AA-4FBF-BEAC-FC7621F1FA59}" sibTransId="{E0C57F9F-3F5A-496A-8A4D-0D936266DB9F}"/>
    <dgm:cxn modelId="{853058DF-2661-4733-9514-583F98C6DAFB}" type="presOf" srcId="{82BE73A6-CABF-453B-BC87-8AC80B54A51B}" destId="{9D618BE5-37FB-423A-B398-7894122FCF16}" srcOrd="0" destOrd="0" presId="urn:microsoft.com/office/officeart/2005/8/layout/default"/>
    <dgm:cxn modelId="{8954B0E7-EB7F-4339-A65C-68F79D2C4313}" srcId="{683E5629-4396-4557-865F-6620EFBDF201}" destId="{68242670-0267-4839-9E53-E9F0BE2B5412}" srcOrd="1" destOrd="0" parTransId="{B7C78D62-9D16-4C81-9760-585690577A83}" sibTransId="{CC811575-C3A7-409C-9113-98E1C1950052}"/>
    <dgm:cxn modelId="{2A6B3AF7-E8EE-41ED-8F5C-B75A19691788}" type="presOf" srcId="{A870C070-C4D4-4123-ADB3-E2095BC7484C}" destId="{4B7FDCEC-7E6E-4EE8-9734-B63EEAA6BD59}" srcOrd="0" destOrd="2" presId="urn:microsoft.com/office/officeart/2005/8/layout/default"/>
    <dgm:cxn modelId="{20ADFFCB-D4F0-4257-8AC7-CD1428F3756F}" type="presParOf" srcId="{9D618BE5-37FB-423A-B398-7894122FCF16}" destId="{4B7FDCEC-7E6E-4EE8-9734-B63EEAA6BD59}" srcOrd="0" destOrd="0" presId="urn:microsoft.com/office/officeart/2005/8/layout/default"/>
    <dgm:cxn modelId="{19DD0E74-F506-440E-86F5-7A55BB3BEBB2}" type="presParOf" srcId="{9D618BE5-37FB-423A-B398-7894122FCF16}" destId="{B127A5BC-5935-41C7-B418-1430AF078ED6}" srcOrd="1" destOrd="0" presId="urn:microsoft.com/office/officeart/2005/8/layout/default"/>
    <dgm:cxn modelId="{72AEF390-AD5C-474A-AD41-1594629EB7EF}" type="presParOf" srcId="{9D618BE5-37FB-423A-B398-7894122FCF16}" destId="{C5BB9F51-295C-4DD0-8AFC-CE47165CC0AC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7FDCEC-7E6E-4EE8-9734-B63EEAA6BD59}">
      <dsp:nvSpPr>
        <dsp:cNvPr id="0" name=""/>
        <dsp:cNvSpPr/>
      </dsp:nvSpPr>
      <dsp:spPr>
        <a:xfrm>
          <a:off x="305346" y="382"/>
          <a:ext cx="4417265" cy="265035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3000" kern="1200" dirty="0"/>
            <a:t>技術</a:t>
          </a:r>
          <a:r>
            <a:rPr lang="en-US" sz="3000" kern="1200" dirty="0"/>
            <a:t>:</a:t>
          </a:r>
          <a:r>
            <a:rPr lang="ja-JP" sz="3000" kern="1200" dirty="0"/>
            <a:t>　</a:t>
          </a:r>
          <a:endParaRPr lang="en-US" sz="30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ja-JP" sz="2300" kern="1200" dirty="0"/>
            <a:t>HTML5,CSS,</a:t>
          </a:r>
          <a:r>
            <a:rPr lang="en-US" sz="2300" b="0" i="0" kern="1200" dirty="0"/>
            <a:t> </a:t>
          </a:r>
          <a:r>
            <a:rPr lang="en-US" sz="2300" b="0" i="0" kern="1200" dirty="0" err="1"/>
            <a:t>JavaScript,Java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sz="2300" kern="1200" dirty="0"/>
            <a:t>フレームワーク</a:t>
          </a:r>
          <a:r>
            <a:rPr lang="en-US" sz="2300" kern="1200" dirty="0"/>
            <a:t>: Bootstrap 5, </a:t>
          </a:r>
          <a:r>
            <a:rPr lang="en-US" sz="2300" kern="1200" dirty="0" err="1"/>
            <a:t>springboot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sz="2300" kern="1200" dirty="0"/>
            <a:t>ライブラリ</a:t>
          </a:r>
          <a:r>
            <a:rPr lang="en-US" sz="2300" kern="1200" dirty="0"/>
            <a:t>: Slick slide, Swiper slide, AOS, </a:t>
          </a:r>
          <a:r>
            <a:rPr lang="en-US" sz="2300" kern="1200" dirty="0" err="1"/>
            <a:t>Jquery</a:t>
          </a:r>
          <a:endParaRPr lang="en-US" sz="2300" kern="1200" dirty="0"/>
        </a:p>
      </dsp:txBody>
      <dsp:txXfrm>
        <a:off x="305346" y="382"/>
        <a:ext cx="4417265" cy="2650359"/>
      </dsp:txXfrm>
    </dsp:sp>
    <dsp:sp modelId="{C5BB9F51-295C-4DD0-8AFC-CE47165CC0AC}">
      <dsp:nvSpPr>
        <dsp:cNvPr id="0" name=""/>
        <dsp:cNvSpPr/>
      </dsp:nvSpPr>
      <dsp:spPr>
        <a:xfrm>
          <a:off x="5164338" y="382"/>
          <a:ext cx="4417265" cy="2650359"/>
        </a:xfrm>
        <a:prstGeom prst="rect">
          <a:avLst/>
        </a:prstGeom>
        <a:gradFill rotWithShape="0">
          <a:gsLst>
            <a:gs pos="0">
              <a:schemeClr val="accent2">
                <a:hueOff val="2212920"/>
                <a:satOff val="10201"/>
                <a:lumOff val="1569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2212920"/>
                <a:satOff val="10201"/>
                <a:lumOff val="1569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2212920"/>
                <a:satOff val="10201"/>
                <a:lumOff val="1569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3000" kern="1200" dirty="0"/>
            <a:t>デザイン</a:t>
          </a:r>
          <a:r>
            <a:rPr lang="en-US" sz="3000" kern="1200" dirty="0"/>
            <a:t>:</a:t>
          </a:r>
          <a:r>
            <a:rPr lang="ja-JP" sz="3000" kern="1200" dirty="0"/>
            <a:t>　</a:t>
          </a:r>
          <a:endParaRPr lang="en-US" sz="30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sz="2300" kern="1200" dirty="0"/>
            <a:t>レスポンシブ</a:t>
          </a:r>
          <a:r>
            <a:rPr lang="en-US" sz="2300" kern="1200" dirty="0"/>
            <a:t>WEB</a:t>
          </a:r>
          <a:r>
            <a:rPr lang="ja-JP" sz="2300" kern="1200" dirty="0"/>
            <a:t>デザイン</a:t>
          </a:r>
          <a:br>
            <a:rPr lang="en-US" sz="2300" kern="1200" dirty="0"/>
          </a:br>
          <a:br>
            <a:rPr lang="en-US" sz="2300" kern="1200" dirty="0"/>
          </a:br>
          <a:r>
            <a:rPr lang="ja-JP" sz="2300" kern="1200" dirty="0"/>
            <a:t>その他：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 err="1"/>
            <a:t>MySQL,maven</a:t>
          </a:r>
          <a:endParaRPr lang="en-US" sz="2300" kern="1200" dirty="0"/>
        </a:p>
      </dsp:txBody>
      <dsp:txXfrm>
        <a:off x="5164338" y="382"/>
        <a:ext cx="4417265" cy="26503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0B6D-1FA2-4A84-9B9C-2EDCFDBA3CF2}" type="datetimeFigureOut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B673-D4CB-461B-BB4C-7330E5AD0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8672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0B6D-1FA2-4A84-9B9C-2EDCFDBA3CF2}" type="datetimeFigureOut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B673-D4CB-461B-BB4C-7330E5AD0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9829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0B6D-1FA2-4A84-9B9C-2EDCFDBA3CF2}" type="datetimeFigureOut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B673-D4CB-461B-BB4C-7330E5AD0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4178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0B6D-1FA2-4A84-9B9C-2EDCFDBA3CF2}" type="datetimeFigureOut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B673-D4CB-461B-BB4C-7330E5AD0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111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0B6D-1FA2-4A84-9B9C-2EDCFDBA3CF2}" type="datetimeFigureOut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B673-D4CB-461B-BB4C-7330E5AD0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2299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0B6D-1FA2-4A84-9B9C-2EDCFDBA3CF2}" type="datetimeFigureOut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B673-D4CB-461B-BB4C-7330E5AD0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130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0B6D-1FA2-4A84-9B9C-2EDCFDBA3CF2}" type="datetimeFigureOut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B673-D4CB-461B-BB4C-7330E5AD0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2584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0B6D-1FA2-4A84-9B9C-2EDCFDBA3CF2}" type="datetimeFigureOut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B673-D4CB-461B-BB4C-7330E5AD0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6317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0B6D-1FA2-4A84-9B9C-2EDCFDBA3CF2}" type="datetimeFigureOut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B673-D4CB-461B-BB4C-7330E5AD0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167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0B6D-1FA2-4A84-9B9C-2EDCFDBA3CF2}" type="datetimeFigureOut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B673-D4CB-461B-BB4C-7330E5AD0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3291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0B6D-1FA2-4A84-9B9C-2EDCFDBA3CF2}" type="datetimeFigureOut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B673-D4CB-461B-BB4C-7330E5AD0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5645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0B6D-1FA2-4A84-9B9C-2EDCFDBA3CF2}" type="datetimeFigureOut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B673-D4CB-461B-BB4C-7330E5AD0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549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0B6D-1FA2-4A84-9B9C-2EDCFDBA3CF2}" type="datetimeFigureOut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B673-D4CB-461B-BB4C-7330E5AD0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9252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0B6D-1FA2-4A84-9B9C-2EDCFDBA3CF2}" type="datetimeFigureOut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B673-D4CB-461B-BB4C-7330E5AD0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53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0B6D-1FA2-4A84-9B9C-2EDCFDBA3CF2}" type="datetimeFigureOut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B673-D4CB-461B-BB4C-7330E5AD0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968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0B6D-1FA2-4A84-9B9C-2EDCFDBA3CF2}" type="datetimeFigureOut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B673-D4CB-461B-BB4C-7330E5AD0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918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0B6D-1FA2-4A84-9B9C-2EDCFDBA3CF2}" type="datetimeFigureOut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B673-D4CB-461B-BB4C-7330E5AD0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5816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40B6D-1FA2-4A84-9B9C-2EDCFDBA3CF2}" type="datetimeFigureOut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4B673-D4CB-461B-BB4C-7330E5AD0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42268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  <p:sldLayoutId id="214748388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7ED61C-CFDE-4E36-83DA-AC8038A3B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7" y="4537711"/>
            <a:ext cx="10844964" cy="1118371"/>
          </a:xfrm>
        </p:spPr>
        <p:txBody>
          <a:bodyPr>
            <a:normAutofit/>
          </a:bodyPr>
          <a:lstStyle/>
          <a:p>
            <a:r>
              <a:rPr lang="ja-JP" altLang="en-US" dirty="0"/>
              <a:t>開発環境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2">
            <a:extLst>
              <a:ext uri="{FF2B5EF4-FFF2-40B4-BE49-F238E27FC236}">
                <a16:creationId xmlns:a16="http://schemas.microsoft.com/office/drawing/2014/main" id="{A9BEABDD-B704-4046-A319-DFF5D11647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40752"/>
              </p:ext>
            </p:extLst>
          </p:nvPr>
        </p:nvGraphicFramePr>
        <p:xfrm>
          <a:off x="1147763" y="1103313"/>
          <a:ext cx="9886950" cy="2651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09188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857559-31AE-493C-AD22-C2E26C654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927100"/>
            <a:ext cx="3418766" cy="4616450"/>
          </a:xfrm>
        </p:spPr>
        <p:txBody>
          <a:bodyPr>
            <a:normAutofit/>
          </a:bodyPr>
          <a:lstStyle/>
          <a:p>
            <a:r>
              <a:rPr lang="ja-JP" altLang="en-US" dirty="0"/>
              <a:t>ウェブサイト開発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A5B95A-131E-4ABB-98A2-43FA84B5C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2338" y="253794"/>
            <a:ext cx="6291528" cy="5537406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dirty="0"/>
              <a:t>	</a:t>
            </a:r>
          </a:p>
          <a:p>
            <a:pPr marL="0" indent="0" algn="ctr">
              <a:buNone/>
            </a:pPr>
            <a:r>
              <a:rPr lang="en-US" altLang="ja-JP" sz="2800" b="1" u="sng" dirty="0">
                <a:latin typeface="+mj-ea"/>
                <a:ea typeface="+mj-ea"/>
              </a:rPr>
              <a:t>FRONT-END:</a:t>
            </a:r>
            <a:endParaRPr kumimoji="1" lang="en-US" altLang="ja-JP" sz="2800" b="1" u="sng" dirty="0">
              <a:latin typeface="+mj-ea"/>
              <a:ea typeface="+mj-ea"/>
            </a:endParaRPr>
          </a:p>
          <a:p>
            <a:pPr algn="ctr"/>
            <a:r>
              <a:rPr lang="en-US" altLang="ja-JP" sz="2800" b="0" i="0" dirty="0">
                <a:effectLst/>
                <a:latin typeface="+mn-ea"/>
              </a:rPr>
              <a:t>C210150</a:t>
            </a:r>
            <a:r>
              <a:rPr lang="ja-JP" altLang="en-US" sz="2800" b="0" i="0" dirty="0">
                <a:effectLst/>
                <a:latin typeface="+mn-ea"/>
              </a:rPr>
              <a:t>　ラフォックロック</a:t>
            </a:r>
            <a:endParaRPr lang="en-US" altLang="ja-JP" sz="2800" b="0" i="0" dirty="0">
              <a:effectLst/>
              <a:latin typeface="+mn-ea"/>
            </a:endParaRPr>
          </a:p>
          <a:p>
            <a:pPr marL="0" indent="0" algn="ctr">
              <a:buNone/>
            </a:pPr>
            <a:r>
              <a:rPr kumimoji="1" lang="en-US" altLang="ja-JP" sz="2800" b="1" u="sng" dirty="0">
                <a:effectLst/>
                <a:latin typeface="+mn-ea"/>
              </a:rPr>
              <a:t>BACK-END</a:t>
            </a:r>
            <a:r>
              <a:rPr kumimoji="1" lang="ja-JP" altLang="en-US" sz="2800" b="1" u="sng" dirty="0">
                <a:effectLst/>
                <a:latin typeface="+mn-ea"/>
              </a:rPr>
              <a:t>：</a:t>
            </a:r>
            <a:endParaRPr kumimoji="1" lang="en-US" altLang="ja-JP" sz="2800" b="1" u="sng" dirty="0">
              <a:effectLst/>
              <a:latin typeface="+mn-ea"/>
            </a:endParaRPr>
          </a:p>
          <a:p>
            <a:pPr algn="ctr"/>
            <a:r>
              <a:rPr lang="en-US" altLang="ja-JP" sz="2800" b="0" i="0" dirty="0">
                <a:effectLst/>
                <a:latin typeface="+mn-ea"/>
              </a:rPr>
              <a:t>C210101</a:t>
            </a:r>
            <a:r>
              <a:rPr lang="ja-JP" altLang="en-US" sz="2800" b="0" i="0" dirty="0">
                <a:effectLst/>
                <a:latin typeface="+mn-ea"/>
              </a:rPr>
              <a:t>　孫号升</a:t>
            </a:r>
            <a:endParaRPr lang="en-US" altLang="ja-JP" sz="2800" b="0" i="0" dirty="0">
              <a:effectLst/>
              <a:latin typeface="+mn-ea"/>
            </a:endParaRPr>
          </a:p>
          <a:p>
            <a:pPr marL="0" indent="0" algn="ctr">
              <a:buNone/>
            </a:pPr>
            <a:r>
              <a:rPr lang="ja-JP" altLang="en-US" sz="2800" b="1" u="sng" dirty="0">
                <a:effectLst/>
                <a:latin typeface="+mn-ea"/>
              </a:rPr>
              <a:t>内容</a:t>
            </a:r>
            <a:r>
              <a:rPr lang="ja-JP" altLang="en-US" sz="2800" u="sng" dirty="0">
                <a:effectLst/>
                <a:latin typeface="+mn-ea"/>
              </a:rPr>
              <a:t>：</a:t>
            </a:r>
            <a:endParaRPr kumimoji="1" lang="en-US" altLang="ja-JP" sz="2800" u="sng" dirty="0">
              <a:effectLst/>
              <a:latin typeface="+mn-ea"/>
            </a:endParaRPr>
          </a:p>
          <a:p>
            <a:pPr algn="ctr"/>
            <a:r>
              <a:rPr lang="en-US" altLang="ja-JP" sz="2800" b="0" i="0" dirty="0">
                <a:effectLst/>
                <a:latin typeface="+mn-ea"/>
              </a:rPr>
              <a:t>C210</a:t>
            </a:r>
            <a:r>
              <a:rPr kumimoji="1" lang="en-US" altLang="ja-JP" sz="2800" dirty="0">
                <a:effectLst/>
                <a:latin typeface="+mn-ea"/>
              </a:rPr>
              <a:t>275</a:t>
            </a:r>
            <a:r>
              <a:rPr lang="ja-JP" altLang="en-US" sz="2800" b="0" i="0" dirty="0">
                <a:effectLst/>
                <a:latin typeface="+mn-ea"/>
              </a:rPr>
              <a:t>　</a:t>
            </a:r>
            <a:r>
              <a:rPr kumimoji="1" lang="ja-JP" altLang="en-US" sz="2800" dirty="0">
                <a:effectLst/>
                <a:latin typeface="+mn-ea"/>
              </a:rPr>
              <a:t>楊健琦</a:t>
            </a:r>
            <a:endParaRPr lang="en-US" altLang="ja-JP" sz="2800" b="0" i="0" dirty="0">
              <a:effectLst/>
              <a:latin typeface="+mn-ea"/>
            </a:endParaRPr>
          </a:p>
          <a:p>
            <a:pPr marL="0" indent="0" algn="ctr">
              <a:buNone/>
            </a:pPr>
            <a:r>
              <a:rPr kumimoji="1" lang="ja-JP" altLang="en-US" sz="2800" b="1" u="sng" dirty="0">
                <a:effectLst/>
                <a:latin typeface="+mn-ea"/>
              </a:rPr>
              <a:t>アイディア、ミニゲーム：</a:t>
            </a:r>
            <a:endParaRPr kumimoji="1" lang="en-US" altLang="ja-JP" sz="2800" b="1" u="sng" dirty="0">
              <a:effectLst/>
              <a:latin typeface="+mn-ea"/>
            </a:endParaRPr>
          </a:p>
          <a:p>
            <a:pPr algn="ctr"/>
            <a:r>
              <a:rPr kumimoji="1" lang="en-US" altLang="ja-JP" sz="2800" dirty="0">
                <a:effectLst/>
                <a:latin typeface="+mn-ea"/>
              </a:rPr>
              <a:t>C210</a:t>
            </a:r>
            <a:r>
              <a:rPr lang="en-US" altLang="ja-JP" sz="2800" b="0" i="0" dirty="0">
                <a:effectLst/>
                <a:latin typeface="+mn-ea"/>
              </a:rPr>
              <a:t>259</a:t>
            </a:r>
            <a:r>
              <a:rPr kumimoji="1" lang="ja-JP" altLang="en-US" sz="2800" dirty="0">
                <a:effectLst/>
                <a:latin typeface="+mn-ea"/>
              </a:rPr>
              <a:t>　</a:t>
            </a:r>
            <a:r>
              <a:rPr lang="ja-JP" altLang="en-US" sz="2800" b="0" i="0" dirty="0">
                <a:effectLst/>
                <a:latin typeface="+mn-ea"/>
              </a:rPr>
              <a:t>アウアンチュ</a:t>
            </a:r>
            <a:endParaRPr kumimoji="1" lang="en-US" altLang="zh-CN" sz="2800" dirty="0">
              <a:effectLst/>
              <a:latin typeface="+mn-ea"/>
            </a:endParaRPr>
          </a:p>
          <a:p>
            <a:pPr marL="0" indent="0">
              <a:buNone/>
            </a:pPr>
            <a:endParaRPr kumimoji="1" lang="en-US" altLang="zh-CN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2730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7ED61C-CFDE-4E36-83DA-AC8038A3B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163" y="949420"/>
            <a:ext cx="9135620" cy="42782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ja-JP" altLang="en-US" sz="5400" dirty="0"/>
              <a:t>ご視聴ありがとうございました</a:t>
            </a:r>
            <a:endParaRPr kumimoji="1" lang="en-US" altLang="ja-JP" sz="5400" dirty="0"/>
          </a:p>
        </p:txBody>
      </p:sp>
    </p:spTree>
    <p:extLst>
      <p:ext uri="{BB962C8B-B14F-4D97-AF65-F5344CB8AC3E}">
        <p14:creationId xmlns:p14="http://schemas.microsoft.com/office/powerpoint/2010/main" val="339542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TM04033921[[fn=ダマスク]]</Template>
  <TotalTime>288</TotalTime>
  <Words>65</Words>
  <Application>Microsoft Office PowerPoint</Application>
  <PresentationFormat>ワイド画面</PresentationFormat>
  <Paragraphs>19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ＭＳ Ｐゴシック</vt:lpstr>
      <vt:lpstr>宋体</vt:lpstr>
      <vt:lpstr>Arial</vt:lpstr>
      <vt:lpstr>Bookman Old Style</vt:lpstr>
      <vt:lpstr>Rockwell</vt:lpstr>
      <vt:lpstr>Damask</vt:lpstr>
      <vt:lpstr>開発環境</vt:lpstr>
      <vt:lpstr>ウェブサイト開発</vt:lpstr>
      <vt:lpstr>ご視聴ありがとうございました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技術: 1.フレームワーク: Bootstrap 5 2. ライブラリ: Slick slide, Swiper slide, AOS, Jquery デザイン:　 レスポンシプWEBデザイン ( モバイルでもWEBがうまく動けるっていう意味 )  mysql,springboot,maven  springboot,mysql,maven,tk-mapper,</dc:title>
  <dc:creator>楊　健琦</dc:creator>
  <cp:lastModifiedBy>AU AN TRU</cp:lastModifiedBy>
  <cp:revision>10</cp:revision>
  <dcterms:created xsi:type="dcterms:W3CDTF">2021-11-22T10:16:46Z</dcterms:created>
  <dcterms:modified xsi:type="dcterms:W3CDTF">2022-01-12T12:20:21Z</dcterms:modified>
</cp:coreProperties>
</file>