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1F06-2BDB-44A1-B3DF-A0BBF4C0B7C1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E4BA-2BD8-4C14-B033-F6B8F082DA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96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1F06-2BDB-44A1-B3DF-A0BBF4C0B7C1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E4BA-2BD8-4C14-B033-F6B8F082DA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62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1F06-2BDB-44A1-B3DF-A0BBF4C0B7C1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E4BA-2BD8-4C14-B033-F6B8F082DA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26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1F06-2BDB-44A1-B3DF-A0BBF4C0B7C1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E4BA-2BD8-4C14-B033-F6B8F082DA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06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1F06-2BDB-44A1-B3DF-A0BBF4C0B7C1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E4BA-2BD8-4C14-B033-F6B8F082DA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50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1F06-2BDB-44A1-B3DF-A0BBF4C0B7C1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E4BA-2BD8-4C14-B033-F6B8F082DA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19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1F06-2BDB-44A1-B3DF-A0BBF4C0B7C1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E4BA-2BD8-4C14-B033-F6B8F082DA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8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1F06-2BDB-44A1-B3DF-A0BBF4C0B7C1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E4BA-2BD8-4C14-B033-F6B8F082DA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50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1F06-2BDB-44A1-B3DF-A0BBF4C0B7C1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E4BA-2BD8-4C14-B033-F6B8F082DA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85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1F06-2BDB-44A1-B3DF-A0BBF4C0B7C1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E4BA-2BD8-4C14-B033-F6B8F082DA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5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1F06-2BDB-44A1-B3DF-A0BBF4C0B7C1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E4BA-2BD8-4C14-B033-F6B8F082DA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26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01F06-2BDB-44A1-B3DF-A0BBF4C0B7C1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0E4BA-2BD8-4C14-B033-F6B8F082DA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17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4911"/>
          <a:stretch/>
        </p:blipFill>
        <p:spPr>
          <a:xfrm>
            <a:off x="2678806" y="2886075"/>
            <a:ext cx="6638925" cy="104157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428" y="5821854"/>
            <a:ext cx="4210050" cy="9048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/>
          <a:srcRect b="4452"/>
          <a:stretch/>
        </p:blipFill>
        <p:spPr>
          <a:xfrm>
            <a:off x="3032974" y="4733523"/>
            <a:ext cx="5791200" cy="107391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5006" y="3973838"/>
            <a:ext cx="6419850" cy="762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6"/>
          <a:srcRect t="37838"/>
          <a:stretch/>
        </p:blipFill>
        <p:spPr>
          <a:xfrm>
            <a:off x="3693553" y="219075"/>
            <a:ext cx="4495800" cy="8763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7"/>
          <a:srcRect t="21650"/>
          <a:stretch/>
        </p:blipFill>
        <p:spPr>
          <a:xfrm>
            <a:off x="3012181" y="1109795"/>
            <a:ext cx="6038850" cy="7239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8"/>
          <a:srcRect t="8197"/>
          <a:stretch/>
        </p:blipFill>
        <p:spPr>
          <a:xfrm>
            <a:off x="2679140" y="1819275"/>
            <a:ext cx="65246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5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11"/>
    </mc:Choice>
    <mc:Fallback xmlns="">
      <p:transition spd="slow" advTm="93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800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2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200"/>
                            </p:stCondLst>
                            <p:childTnLst>
                              <p:par>
                                <p:cTn id="3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00"/>
                            </p:stCondLst>
                            <p:childTnLst>
                              <p:par>
                                <p:cTn id="38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14675" y="100965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srgbClr val="0069B4"/>
                </a:solidFill>
              </a:rPr>
              <a:t>R</a:t>
            </a:r>
            <a:r>
              <a:rPr lang="fr-FR" sz="6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ESTRUCTURATION</a:t>
            </a:r>
            <a:endParaRPr lang="fr-FR" sz="6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105150" y="1768793"/>
            <a:ext cx="5705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srgbClr val="0069B4"/>
                </a:solidFill>
              </a:rPr>
              <a:t>N</a:t>
            </a:r>
            <a:r>
              <a:rPr lang="fr-FR" sz="6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ORMALISATION</a:t>
            </a:r>
            <a:endParaRPr lang="fr-FR" sz="6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133725" y="2489836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srgbClr val="0069B4"/>
                </a:solidFill>
              </a:rPr>
              <a:t>V</a:t>
            </a:r>
            <a:r>
              <a:rPr lang="fr-FR" sz="6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ALIDATION</a:t>
            </a:r>
            <a:r>
              <a:rPr lang="fr-FR" sz="3200" dirty="0" smtClean="0"/>
              <a:t> </a:t>
            </a:r>
            <a:endParaRPr lang="fr-FR" sz="3200" dirty="0"/>
          </a:p>
        </p:txBody>
      </p:sp>
      <p:sp>
        <p:nvSpPr>
          <p:cNvPr id="5" name="ZoneTexte 4"/>
          <p:cNvSpPr txBox="1"/>
          <p:nvPr/>
        </p:nvSpPr>
        <p:spPr>
          <a:xfrm>
            <a:off x="3095625" y="3220404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srgbClr val="0069B4"/>
                </a:solidFill>
              </a:rPr>
              <a:t>P</a:t>
            </a:r>
            <a:r>
              <a:rPr lang="fr-FR" sz="6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OSTALE</a:t>
            </a:r>
            <a:endParaRPr lang="fr-FR" sz="6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25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4597</TotalTime>
  <Words>4</Words>
  <Application>Microsoft Office PowerPoint</Application>
  <PresentationFormat>Grand écran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La Poste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VERONIQUE GAUVRIT</dc:creator>
  <cp:lastModifiedBy>LUDOVIC PIGEON</cp:lastModifiedBy>
  <cp:revision>14</cp:revision>
  <dcterms:created xsi:type="dcterms:W3CDTF">2017-10-10T09:08:04Z</dcterms:created>
  <dcterms:modified xsi:type="dcterms:W3CDTF">2017-10-16T12:55:25Z</dcterms:modified>
</cp:coreProperties>
</file>