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59" r:id="rId7"/>
    <p:sldId id="262" r:id="rId8"/>
    <p:sldId id="261" r:id="rId9"/>
    <p:sldId id="260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3307" y="644525"/>
            <a:ext cx="10943167" cy="1082675"/>
          </a:xfrm>
        </p:spPr>
        <p:txBody>
          <a:bodyPr/>
          <a:lstStyle/>
          <a:p>
            <a:pPr algn="l"/>
            <a:r>
              <a:rPr lang="en-US" altLang="zh-CN" sz="6000">
                <a:solidFill>
                  <a:schemeClr val="bg1"/>
                </a:solidFill>
              </a:rPr>
              <a:t>Fulls de càlcul</a:t>
            </a:r>
            <a:endParaRPr lang="en-US" altLang="zh-CN" sz="600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000"/>
              <a:t>Aroa Pons Martínez || 26/05/2023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ÍNDEX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Definició</a:t>
            </a:r>
            <a:endParaRPr lang="en-US"/>
          </a:p>
          <a:p>
            <a:r>
              <a:rPr lang="en-US"/>
              <a:t>Funció</a:t>
            </a:r>
            <a:endParaRPr lang="en-US"/>
          </a:p>
          <a:p>
            <a:r>
              <a:rPr lang="en-US"/>
              <a:t>Estructura.</a:t>
            </a:r>
            <a:endParaRPr lang="en-US"/>
          </a:p>
          <a:p>
            <a:r>
              <a:rPr lang="en-US"/>
              <a:t>Barra d’eines.</a:t>
            </a:r>
            <a:endParaRPr lang="en-US"/>
          </a:p>
          <a:p>
            <a:r>
              <a:rPr lang="en-US"/>
              <a:t>Excel.</a:t>
            </a:r>
            <a:endParaRPr lang="en-US"/>
          </a:p>
          <a:p>
            <a:r>
              <a:rPr lang="en-US"/>
              <a:t>Full de càlcul google.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6000" y="27470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28750"/>
            <a:ext cx="10972800" cy="582613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Definició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80105"/>
            <a:ext cx="10972800" cy="2747645"/>
          </a:xfrm>
        </p:spPr>
        <p:txBody>
          <a:bodyPr/>
          <a:p>
            <a:pPr marL="0" indent="0" algn="ctr">
              <a:buNone/>
            </a:pPr>
            <a:r>
              <a:rPr lang="en-US"/>
              <a:t>Tipus de document.</a:t>
            </a:r>
            <a:endParaRPr lang="en-US"/>
          </a:p>
          <a:p>
            <a:pPr marL="0" indent="0" algn="ctr">
              <a:buNone/>
            </a:pPr>
            <a:r>
              <a:rPr lang="en-US"/>
              <a:t>Manipula dades.</a:t>
            </a:r>
            <a:endParaRPr lang="en-US"/>
          </a:p>
          <a:p>
            <a:pPr marL="0" indent="0" algn="ctr">
              <a:buNone/>
            </a:pPr>
            <a:r>
              <a:rPr lang="en-US"/>
              <a:t>Forma de taula.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558780" y="7112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14145"/>
            <a:ext cx="10972800" cy="582613"/>
          </a:xfrm>
        </p:spPr>
        <p:txBody>
          <a:bodyPr/>
          <a:p>
            <a:pPr algn="ctr"/>
            <a:r>
              <a:rPr lang="en-US"/>
              <a:t>Funció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455" y="2726055"/>
            <a:ext cx="3133725" cy="3387725"/>
          </a:xfrm>
        </p:spPr>
        <p:txBody>
          <a:bodyPr/>
          <a:p>
            <a:pPr algn="l"/>
            <a:r>
              <a:rPr lang="en-US"/>
              <a:t>Càlculs </a:t>
            </a:r>
            <a:endParaRPr lang="en-US"/>
          </a:p>
          <a:p>
            <a:pPr lvl="1" algn="l"/>
            <a:r>
              <a:rPr lang="en-US"/>
              <a:t>Matemátics.</a:t>
            </a:r>
            <a:endParaRPr lang="en-US"/>
          </a:p>
          <a:p>
            <a:pPr lvl="1" algn="l"/>
            <a:r>
              <a:rPr lang="en-US"/>
              <a:t>Estadistiques.</a:t>
            </a:r>
            <a:endParaRPr lang="en-US"/>
          </a:p>
          <a:p>
            <a:pPr lvl="1" algn="l"/>
            <a:r>
              <a:rPr lang="en-US"/>
              <a:t>Tecnics.</a:t>
            </a:r>
            <a:endParaRPr lang="en-US"/>
          </a:p>
          <a:p>
            <a:pPr lvl="1" algn="l"/>
            <a:r>
              <a:rPr lang="en-US"/>
              <a:t>Financiers.</a:t>
            </a:r>
            <a:endParaRPr lang="en-US"/>
          </a:p>
          <a:p>
            <a:pPr lvl="1"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Estructura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8715" y="1193800"/>
            <a:ext cx="8574405" cy="5268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1575"/>
            <a:ext cx="10972800" cy="582613"/>
          </a:xfrm>
        </p:spPr>
        <p:txBody>
          <a:bodyPr/>
          <a:p>
            <a:pPr algn="ctr"/>
            <a:r>
              <a:rPr lang="en-US"/>
              <a:t>Barra d’eines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485" y="2270125"/>
            <a:ext cx="4685030" cy="4000500"/>
          </a:xfrm>
        </p:spPr>
        <p:txBody>
          <a:bodyPr/>
          <a:p>
            <a:r>
              <a:rPr lang="en-US" u="sng"/>
              <a:t>Barra d’eines estándar:</a:t>
            </a:r>
            <a:endParaRPr lang="en-US" u="sng"/>
          </a:p>
          <a:p>
            <a:pPr lvl="1"/>
            <a:r>
              <a:rPr lang="en-US"/>
              <a:t>Botons.</a:t>
            </a:r>
            <a:endParaRPr lang="en-US"/>
          </a:p>
          <a:p>
            <a:pPr lvl="1"/>
            <a:r>
              <a:rPr lang="en-US"/>
              <a:t>Per manejar archius.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 u="sng"/>
              <a:t>Barra d’eines </a:t>
            </a:r>
            <a:r>
              <a:rPr lang="en-US" u="sng"/>
              <a:t>format:</a:t>
            </a:r>
            <a:endParaRPr lang="en-US" u="sng"/>
          </a:p>
          <a:p>
            <a:pPr lvl="1"/>
            <a:r>
              <a:rPr lang="en-US"/>
              <a:t>Botons.</a:t>
            </a:r>
            <a:endParaRPr lang="en-US"/>
          </a:p>
          <a:p>
            <a:pPr lvl="1"/>
            <a:r>
              <a:rPr lang="en-US"/>
              <a:t>Configuracions.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41475"/>
            <a:ext cx="10972800" cy="582613"/>
          </a:xfrm>
        </p:spPr>
        <p:txBody>
          <a:bodyPr/>
          <a:p>
            <a:pPr algn="ctr"/>
            <a:r>
              <a:rPr lang="en-US"/>
              <a:t>Excel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545" y="2810510"/>
            <a:ext cx="5709285" cy="2776220"/>
          </a:xfrm>
        </p:spPr>
        <p:txBody>
          <a:bodyPr/>
          <a:p>
            <a:r>
              <a:rPr lang="en-US"/>
              <a:t>Paquet Office de Microsoft.</a:t>
            </a:r>
            <a:endParaRPr lang="en-US"/>
          </a:p>
          <a:p>
            <a:r>
              <a:rPr lang="en-US"/>
              <a:t>Software mes utilitzat.</a:t>
            </a:r>
            <a:endParaRPr lang="en-US"/>
          </a:p>
          <a:p>
            <a:r>
              <a:rPr lang="en-US"/>
              <a:t>Exportar del Word a s’Excel</a:t>
            </a:r>
            <a:endParaRPr lang="en-US"/>
          </a:p>
          <a:p>
            <a:r>
              <a:rPr lang="en-US"/>
              <a:t>Imatges, gràfics...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10972800" cy="582613"/>
          </a:xfrm>
        </p:spPr>
        <p:txBody>
          <a:bodyPr/>
          <a:p>
            <a:pPr algn="ctr"/>
            <a:r>
              <a:rPr lang="en-US"/>
              <a:t>Full de càlcul Google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2726055"/>
            <a:ext cx="6362700" cy="4953000"/>
          </a:xfrm>
        </p:spPr>
        <p:txBody>
          <a:bodyPr/>
          <a:p>
            <a:r>
              <a:rPr lang="en-US">
                <a:sym typeface="+mn-ea"/>
              </a:rPr>
              <a:t>Google.</a:t>
            </a:r>
            <a:endParaRPr lang="en-US"/>
          </a:p>
          <a:p>
            <a:r>
              <a:rPr lang="en-US">
                <a:sym typeface="+mn-ea"/>
              </a:rPr>
              <a:t>Software Online mes utilitzat.</a:t>
            </a:r>
            <a:endParaRPr lang="en-US"/>
          </a:p>
          <a:p>
            <a:r>
              <a:rPr lang="en-US">
                <a:sym typeface="+mn-ea"/>
              </a:rPr>
              <a:t>Exportar del Drive al full de càlcul</a:t>
            </a:r>
            <a:endParaRPr lang="en-US"/>
          </a:p>
          <a:p>
            <a:r>
              <a:rPr lang="en-US">
                <a:sym typeface="+mn-ea"/>
              </a:rPr>
              <a:t>Imatges, gràfics, hipervincles...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Presentation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OpenSymbol</vt:lpstr>
      <vt:lpstr>Green Color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aroa</cp:lastModifiedBy>
  <cp:revision>7</cp:revision>
  <dcterms:created xsi:type="dcterms:W3CDTF">2023-05-20T09:48:50Z</dcterms:created>
  <dcterms:modified xsi:type="dcterms:W3CDTF">2023-05-20T09:48:50Z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