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 de </a:t>
            </a:r>
            <a:r>
              <a:rPr lang="es-ES" dirty="0" err="1" smtClean="0"/>
              <a:t>dades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6727" y="6007487"/>
            <a:ext cx="8791575" cy="442740"/>
          </a:xfrm>
        </p:spPr>
        <p:txBody>
          <a:bodyPr>
            <a:normAutofit lnSpcReduction="10000"/>
          </a:bodyPr>
          <a:lstStyle/>
          <a:p>
            <a:pPr algn="r"/>
            <a:r>
              <a:rPr lang="es-ES" dirty="0" smtClean="0"/>
              <a:t>Aroa Pons Martínez – 26 de </a:t>
            </a:r>
            <a:r>
              <a:rPr lang="es-ES" dirty="0" err="1" smtClean="0"/>
              <a:t>maig</a:t>
            </a:r>
            <a:r>
              <a:rPr lang="es-ES" dirty="0" smtClean="0"/>
              <a:t> de 2023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5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0521" y="446860"/>
            <a:ext cx="8791575" cy="6899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0521" y="1699097"/>
            <a:ext cx="8791575" cy="374611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s-ES" dirty="0" err="1" smtClean="0"/>
              <a:t>Definició</a:t>
            </a:r>
            <a:r>
              <a:rPr lang="es-E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Funcions</a:t>
            </a:r>
            <a:r>
              <a:rPr lang="es-E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Tipus</a:t>
            </a:r>
            <a:r>
              <a:rPr lang="es-ES" dirty="0" smtClean="0"/>
              <a:t>.</a:t>
            </a:r>
          </a:p>
          <a:p>
            <a:pPr marL="342900" indent="-342900">
              <a:buFontTx/>
              <a:buChar char="-"/>
            </a:pPr>
            <a:endParaRPr lang="es-ES" dirty="0" smtClean="0"/>
          </a:p>
          <a:p>
            <a:pPr marL="342900" indent="-342900">
              <a:buFontTx/>
              <a:buChar char="-"/>
            </a:pPr>
            <a:endParaRPr lang="es-ES" dirty="0" smtClean="0"/>
          </a:p>
          <a:p>
            <a:pPr marL="342900" indent="-34290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9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7170" y="576648"/>
            <a:ext cx="8791575" cy="73381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 smtClean="0"/>
              <a:t>Definició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90608" y="2827681"/>
            <a:ext cx="8791575" cy="1035865"/>
          </a:xfrm>
        </p:spPr>
        <p:txBody>
          <a:bodyPr>
            <a:normAutofit/>
          </a:bodyPr>
          <a:lstStyle/>
          <a:p>
            <a:r>
              <a:rPr lang="es-ES" dirty="0" smtClean="0"/>
              <a:t>- </a:t>
            </a:r>
            <a:r>
              <a:rPr lang="es-ES" dirty="0" err="1" smtClean="0"/>
              <a:t>conjunt</a:t>
            </a:r>
            <a:r>
              <a:rPr lang="es-ES" dirty="0" smtClean="0"/>
              <a:t> </a:t>
            </a:r>
            <a:r>
              <a:rPr lang="es-ES" dirty="0" err="1" smtClean="0"/>
              <a:t>d’elements</a:t>
            </a:r>
            <a:r>
              <a:rPr lang="es-ES" dirty="0" smtClean="0"/>
              <a:t> </a:t>
            </a:r>
            <a:r>
              <a:rPr lang="es-ES" dirty="0" err="1" smtClean="0"/>
              <a:t>d’información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ES" dirty="0" err="1" smtClean="0"/>
              <a:t>Organitzat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2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06154" y="372720"/>
            <a:ext cx="8791575" cy="747626"/>
          </a:xfrm>
        </p:spPr>
        <p:txBody>
          <a:bodyPr>
            <a:normAutofit fontScale="90000"/>
          </a:bodyPr>
          <a:lstStyle/>
          <a:p>
            <a:pPr algn="r"/>
            <a:r>
              <a:rPr lang="es-ES" dirty="0" err="1" smtClean="0"/>
              <a:t>Funcions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0522" y="2465216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s-ES" dirty="0" err="1" smtClean="0"/>
              <a:t>Recollida</a:t>
            </a:r>
            <a:r>
              <a:rPr lang="es-ES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s-ES" dirty="0" err="1" smtClean="0"/>
              <a:t>Procesament</a:t>
            </a:r>
            <a:r>
              <a:rPr lang="es-ES" dirty="0" smtClean="0"/>
              <a:t>.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 err="1" smtClean="0"/>
              <a:t>Emmagatzenament</a:t>
            </a:r>
            <a:r>
              <a:rPr lang="es-ES" dirty="0" smtClean="0"/>
              <a:t>.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 smtClean="0"/>
              <a:t>Elabora i presenta.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45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61311" y="428367"/>
            <a:ext cx="8791575" cy="750287"/>
          </a:xfrm>
        </p:spPr>
        <p:txBody>
          <a:bodyPr/>
          <a:lstStyle/>
          <a:p>
            <a:r>
              <a:rPr lang="es-ES" dirty="0" err="1" smtClean="0"/>
              <a:t>Tipus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7526" y="2108887"/>
            <a:ext cx="8791575" cy="264640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s-ES" dirty="0" smtClean="0">
                <a:effectLst/>
              </a:rPr>
              <a:t>la relacional.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effectLst/>
              </a:rPr>
              <a:t>la distribuida.</a:t>
            </a:r>
          </a:p>
          <a:p>
            <a:pPr marL="342900" indent="-342900">
              <a:buFontTx/>
              <a:buChar char="-"/>
            </a:pPr>
            <a:r>
              <a:rPr lang="es-ES" dirty="0" err="1" smtClean="0">
                <a:effectLst/>
              </a:rPr>
              <a:t>NoSQL</a:t>
            </a:r>
            <a:r>
              <a:rPr lang="es-ES" dirty="0" smtClean="0">
                <a:effectLst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effectLst/>
              </a:rPr>
              <a:t>orientada </a:t>
            </a:r>
            <a:r>
              <a:rPr lang="es-ES" dirty="0">
                <a:effectLst/>
              </a:rPr>
              <a:t>a </a:t>
            </a:r>
            <a:r>
              <a:rPr lang="es-ES" dirty="0" smtClean="0">
                <a:effectLst/>
              </a:rPr>
              <a:t>objetos.</a:t>
            </a:r>
          </a:p>
          <a:p>
            <a:pPr marL="342900" indent="-342900">
              <a:buFontTx/>
              <a:buChar char="-"/>
            </a:pPr>
            <a:r>
              <a:rPr lang="es-ES" dirty="0" smtClean="0">
                <a:effectLst/>
              </a:rPr>
              <a:t>gráficas</a:t>
            </a:r>
            <a:r>
              <a:rPr lang="es-ES" dirty="0">
                <a:effectLst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5231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</TotalTime>
  <Words>54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Base de dades</vt:lpstr>
      <vt:lpstr>índex</vt:lpstr>
      <vt:lpstr>Definició</vt:lpstr>
      <vt:lpstr>Funcions</vt:lpstr>
      <vt:lpstr>Tipus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dades</dc:title>
  <dc:creator>Ciclesgm</dc:creator>
  <cp:lastModifiedBy>Ciclesgm</cp:lastModifiedBy>
  <cp:revision>2</cp:revision>
  <dcterms:created xsi:type="dcterms:W3CDTF">2023-05-19T06:30:20Z</dcterms:created>
  <dcterms:modified xsi:type="dcterms:W3CDTF">2023-05-19T06:44:07Z</dcterms:modified>
</cp:coreProperties>
</file>