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9144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D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9" d="100"/>
          <a:sy n="79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67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5782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008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331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845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3489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866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11968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72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990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8054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62421-89F1-4E51-962B-E6671914A49B}" type="datetimeFigureOut">
              <a:rPr lang="es-MX" smtClean="0"/>
              <a:t>01/11/2019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84D14F-3D25-45B0-AFD0-C09C62FFD3FE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403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07" y="2449757"/>
            <a:ext cx="2014802" cy="14400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427" y="1422301"/>
            <a:ext cx="1940870" cy="144000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67" y="5329757"/>
            <a:ext cx="1918146" cy="14400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3075" y="2449757"/>
            <a:ext cx="1921857" cy="1440000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7628" y="6951049"/>
            <a:ext cx="1979283" cy="14400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1220" y="5329757"/>
            <a:ext cx="1982151" cy="1440000"/>
          </a:xfrm>
          <a:prstGeom prst="rect">
            <a:avLst/>
          </a:prstGeom>
        </p:spPr>
      </p:pic>
      <p:pic>
        <p:nvPicPr>
          <p:cNvPr id="17" name="Imagen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00602" y="6951049"/>
            <a:ext cx="1982151" cy="1440000"/>
          </a:xfrm>
          <a:prstGeom prst="rect">
            <a:avLst/>
          </a:prstGeom>
        </p:spPr>
      </p:pic>
      <p:pic>
        <p:nvPicPr>
          <p:cNvPr id="19" name="Imagen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70163" y="6951049"/>
            <a:ext cx="1979283" cy="1440000"/>
          </a:xfrm>
          <a:prstGeom prst="rect">
            <a:avLst/>
          </a:prstGeom>
        </p:spPr>
      </p:pic>
      <p:pic>
        <p:nvPicPr>
          <p:cNvPr id="20" name="Imagen 19"/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EFFFF"/>
              </a:clrFrom>
              <a:clrTo>
                <a:srgbClr val="FEFFFF">
                  <a:alpha val="0"/>
                </a:srgbClr>
              </a:clrTo>
            </a:clrChange>
          </a:blip>
          <a:srcRect l="22045" t="12445" r="31911" b="9777"/>
          <a:stretch/>
        </p:blipFill>
        <p:spPr>
          <a:xfrm>
            <a:off x="1877416" y="2683849"/>
            <a:ext cx="3157728" cy="4267200"/>
          </a:xfrm>
          <a:prstGeom prst="rect">
            <a:avLst/>
          </a:prstGeom>
        </p:spPr>
      </p:pic>
      <p:pic>
        <p:nvPicPr>
          <p:cNvPr id="21" name="Imagen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62" y="206415"/>
            <a:ext cx="3209814" cy="540000"/>
          </a:xfrm>
          <a:prstGeom prst="rect">
            <a:avLst/>
          </a:prstGeom>
        </p:spPr>
      </p:pic>
      <p:sp>
        <p:nvSpPr>
          <p:cNvPr id="22" name="CuadroTexto 21"/>
          <p:cNvSpPr txBox="1"/>
          <p:nvPr/>
        </p:nvSpPr>
        <p:spPr>
          <a:xfrm>
            <a:off x="280445" y="954421"/>
            <a:ext cx="63394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>
                <a:solidFill>
                  <a:srgbClr val="898D8D"/>
                </a:solidFill>
                <a:latin typeface="Gotham Black" pitchFamily="50" charset="0"/>
              </a:rPr>
              <a:t>Concentración de población de 12 a 17 años de edad </a:t>
            </a:r>
          </a:p>
          <a:p>
            <a:r>
              <a:rPr lang="es-MX" dirty="0" smtClean="0">
                <a:solidFill>
                  <a:srgbClr val="898D8D"/>
                </a:solidFill>
                <a:latin typeface="Gotham Black" pitchFamily="50" charset="0"/>
              </a:rPr>
              <a:t>por manzana</a:t>
            </a:r>
            <a:endParaRPr lang="es-MX" dirty="0">
              <a:solidFill>
                <a:srgbClr val="898D8D"/>
              </a:solidFill>
              <a:latin typeface="Gotham Black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12</Words>
  <Application>Microsoft Office PowerPoint</Application>
  <PresentationFormat>Carta (216 x 279 mm)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Gotham Black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2019-11-01T17:52:52Z</dcterms:created>
  <dcterms:modified xsi:type="dcterms:W3CDTF">2019-11-01T18:35:22Z</dcterms:modified>
</cp:coreProperties>
</file>