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70" r:id="rId6"/>
    <p:sldId id="263" r:id="rId7"/>
    <p:sldId id="264" r:id="rId8"/>
    <p:sldId id="271" r:id="rId9"/>
    <p:sldId id="27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85" autoAdjust="0"/>
  </p:normalViewPr>
  <p:slideViewPr>
    <p:cSldViewPr snapToGrid="0">
      <p:cViewPr varScale="1">
        <p:scale>
          <a:sx n="94" d="100"/>
          <a:sy n="94" d="100"/>
        </p:scale>
        <p:origin x="10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01AE8-B00E-4EF1-8733-0827DA6F8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8D523-8C44-4BC3-8796-987BA6748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0FE0B5-F998-4FD1-B234-408F56F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EFA08-361D-4122-AD8A-AD9A8C7F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AFECD8-A58E-4020-8C54-0C9BA42E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9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07C7E-6A1E-4A72-A71B-500527BF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462582-D0B2-4546-9CB1-89561457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91A3E-7AA0-450C-8EAF-002B23F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212F4-AF55-460E-823E-E9E66F26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657EF3-8EEF-4FC6-A895-BDB5D135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9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A4B824-B0FD-43DC-84E3-1A5E3738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D52CF4-BFA1-4E2F-AEE2-5C4CB7804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4C9061-1A92-4761-B9F8-9E36D35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04BDC-ADAA-460D-BA25-FA7D4D96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995D0E-38F4-4EBB-885C-252B8B628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5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0606D-C13A-46DA-B805-46E7B23C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34D56-AC05-4B07-AB9A-A04F0F5D1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ECA9D4-F210-4C29-8FBF-0C80DCB7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0EA00-8AF5-4439-BE0C-BC8F5B3A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8B5EC-52C4-4A87-94D7-0E77545D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91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D0F7-F3FA-41DB-BE28-44770890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2CC7B4-D4F3-4AC0-B888-D530FC01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6376F-9120-42AA-8D80-1B997052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29265C-2E08-4706-B30F-5894FBB1B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9D5BA8-1CE0-439D-885D-51C1E4ED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40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BD32E-9DC2-47BA-B201-0C8265E6E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B35EB-C2DA-4B0E-91FF-F6CBCDAC2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859DD9-CA58-48B5-8F35-8601B0E23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52368F-CE72-4ACD-B645-B33F193A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8C105F-A08F-42E6-BE75-06BC10EA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EAD203-E40C-4DC6-8504-61C665E0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159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FC5E-AF76-42B5-95D6-5ED4F152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7ED087-12C1-4745-B9A9-C3DC252B2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8DE952-F726-4F21-B995-C62F0C6E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37F70EF-B32C-4562-AAEC-02631605F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547AF4-C516-41A2-A7C3-05049370E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ABAAC3-6818-4E21-AAB4-DF4098BC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27B774-8F2C-4646-8F93-539D60FD4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6E3C83-626D-4831-94D0-7E90A607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75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E1FA-74D0-4B4F-9C69-21E3FF6AC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69BEC1-29E1-460F-B515-6C02D445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2B0D2C-6AEB-47BC-8634-FAAD081A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96ABC5-BE02-4155-917D-938193D9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38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658890-35C3-4DD9-9347-B6209E0C2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347A6F-3B37-4546-9429-9D9438E4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7E9D7-6E48-488B-8A38-67A3E6E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97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68A82-3D89-4D86-BD60-3C1AAAF4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AABEC-6FD3-4D67-B216-51D2BBBCE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99D65-A654-4C23-A0C2-50B9D449A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71E4F5-416C-4EA4-8739-745EBBDD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EF2B9-0EAA-4CA7-B196-AC03698E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EF9116-3E82-456E-86C3-6F2189FF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995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C8450-D829-41FC-9AF5-0D0BDC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BC31C8-6892-4B57-B9A4-3F11881B7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3B7F33-0CDD-4427-A4B3-B10DE431D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D6A9F7-8588-4CD8-B8F0-15BD6B8B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B5138-18FC-4821-9EB7-3343AE96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C805AB-5B4E-4A24-929B-3D9328EA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41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408A67-174D-4FD5-942F-624BBA99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0E2E3-EC21-4D3D-893F-2AA10AB61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96E165-A7B3-469B-9139-5678228E8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9BE6-54D9-4244-8B60-4B574715BB99}" type="datetimeFigureOut">
              <a:rPr lang="es-ES" smtClean="0"/>
              <a:t>16/05/2024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54BE1-A179-4956-B4C6-A93FF5428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CEFF4-974E-4C40-A402-A13CB69DE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EFE9-8868-4E40-98EE-85F3972E4C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882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DDE8E-54CC-4B64-AB8E-783F2A25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DA2D1A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FF37B-AC7B-4AD0-B65B-F149EB6B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Concesionario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42A64F-D172-4FDA-A010-E0FDAC251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Pablo Huerta Sánchez</a:t>
            </a:r>
          </a:p>
          <a:p>
            <a:r>
              <a:rPr lang="es-ES" dirty="0"/>
              <a:t>Ángel</a:t>
            </a:r>
          </a:p>
          <a:p>
            <a:r>
              <a:rPr lang="es-ES" dirty="0"/>
              <a:t>Andrés Herrador Sánchez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408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6DAB6-9237-4B9D-A42C-20904D38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Vue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F9353-139E-4D14-B9A7-F3E402F7E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568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67A18-7ACB-46FF-9921-61536C71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Vue</a:t>
            </a:r>
            <a:r>
              <a:rPr lang="es-ES" dirty="0"/>
              <a:t>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803ED-9287-44C8-9242-4BEA4F30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475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1A786-46C2-4F33-96E8-12B992B4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/>
              <a:t>Vuex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F2A69B-F85E-4BCF-B5BF-0A63B5D3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3304846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2721A-AB1E-4576-96BE-7354F14D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su tiempo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CB0AC3-D5A6-4D03-8EC2-09920F7E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087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C13DF-679E-49B1-A66B-E56C2340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de colores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BEDE7-4172-40BF-A4FF-FE93A2B36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Predominancia de colores grises y claros.</a:t>
            </a:r>
          </a:p>
        </p:txBody>
      </p:sp>
    </p:spTree>
    <p:extLst>
      <p:ext uri="{BB962C8B-B14F-4D97-AF65-F5344CB8AC3E}">
        <p14:creationId xmlns:p14="http://schemas.microsoft.com/office/powerpoint/2010/main" val="146503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B8EEE-783C-4CE6-96C5-0CD11625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iniciales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9E7DAD-9F49-4C20-BCCB-22ED3E17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10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1EEB1-C2B1-4387-BBB5-C0D6BADC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Cabecera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CDF4F48-80F6-425D-BD7B-71F2112DF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881"/>
            <a:ext cx="10515600" cy="1470665"/>
          </a:xfrm>
        </p:spPr>
      </p:pic>
    </p:spTree>
    <p:extLst>
      <p:ext uri="{BB962C8B-B14F-4D97-AF65-F5344CB8AC3E}">
        <p14:creationId xmlns:p14="http://schemas.microsoft.com/office/powerpoint/2010/main" val="1163459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8D7AF-6CBE-4E4C-8BFB-CCF73C60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30BC75-63BD-4D7E-9148-BD1B8FF13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1566" y="1825625"/>
            <a:ext cx="6748867" cy="4351338"/>
          </a:xfrm>
        </p:spPr>
      </p:pic>
    </p:spTree>
    <p:extLst>
      <p:ext uri="{BB962C8B-B14F-4D97-AF65-F5344CB8AC3E}">
        <p14:creationId xmlns:p14="http://schemas.microsoft.com/office/powerpoint/2010/main" val="72694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4BD31-95A0-49FF-8905-6D1D29704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Pie de página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F90AEC2-AC20-492A-890D-6220F2847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76290"/>
            <a:ext cx="10515600" cy="1202968"/>
          </a:xfrm>
        </p:spPr>
      </p:pic>
    </p:spTree>
    <p:extLst>
      <p:ext uri="{BB962C8B-B14F-4D97-AF65-F5344CB8AC3E}">
        <p14:creationId xmlns:p14="http://schemas.microsoft.com/office/powerpoint/2010/main" val="111817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624B4-E02C-48B0-AF15-EBCFE129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Cuerpo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1CD12A-16D0-4FC8-B67C-F0B7EFB3A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4660" y="1825625"/>
            <a:ext cx="5382680" cy="4351338"/>
          </a:xfrm>
        </p:spPr>
      </p:pic>
    </p:spTree>
    <p:extLst>
      <p:ext uri="{BB962C8B-B14F-4D97-AF65-F5344CB8AC3E}">
        <p14:creationId xmlns:p14="http://schemas.microsoft.com/office/powerpoint/2010/main" val="205078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9DF0-F289-4BE7-97DF-36202CA0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Filtros y ordenación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B764D2-D684-4C9F-9342-3E8BEB46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EA08D35-3738-44E4-B0AE-C95E289E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6" y="1690688"/>
            <a:ext cx="11068079" cy="35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6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D7B58-CE3E-404C-8029-48FFA45F54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 err="1"/>
              <a:t>Vue.Js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</a:p>
        </p:txBody>
      </p:sp>
      <p:pic>
        <p:nvPicPr>
          <p:cNvPr id="2054" name="Picture 6" descr="Vue.js - Wikipedia">
            <a:extLst>
              <a:ext uri="{FF2B5EF4-FFF2-40B4-BE49-F238E27FC236}">
                <a16:creationId xmlns:a16="http://schemas.microsoft.com/office/drawing/2014/main" id="{2669436F-8666-4054-A9C9-FC032C145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315" y="2809240"/>
            <a:ext cx="2251370" cy="195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4245E65-1898-4C1B-BFC0-0A5B6328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Tecnologías utilizadas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06FD01-071B-4C7E-BD55-B5030478FF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Bootstrap</a:t>
            </a:r>
          </a:p>
        </p:txBody>
      </p:sp>
      <p:pic>
        <p:nvPicPr>
          <p:cNvPr id="2056" name="Picture 8" descr="Bootstrap Logo - PNG Logo Vector Downloads (SVG, EPS)">
            <a:extLst>
              <a:ext uri="{FF2B5EF4-FFF2-40B4-BE49-F238E27FC236}">
                <a16:creationId xmlns:a16="http://schemas.microsoft.com/office/drawing/2014/main" id="{DE8D18CA-0A17-49F6-8152-0E801AFEB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787" y="2946558"/>
            <a:ext cx="210442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366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44</Words>
  <Application>Microsoft Office PowerPoint</Application>
  <PresentationFormat>Panorámica</PresentationFormat>
  <Paragraphs>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DA2D1A</vt:lpstr>
      <vt:lpstr>Esquema de colores</vt:lpstr>
      <vt:lpstr>Modelos iniciales</vt:lpstr>
      <vt:lpstr>Cabecera</vt:lpstr>
      <vt:lpstr>Presentación de PowerPoint</vt:lpstr>
      <vt:lpstr>Pie de página</vt:lpstr>
      <vt:lpstr>Cuerpo</vt:lpstr>
      <vt:lpstr>Filtros y ordenación</vt:lpstr>
      <vt:lpstr>Tecnologías utilizadas</vt:lpstr>
      <vt:lpstr>Vue</vt:lpstr>
      <vt:lpstr>Vue Router</vt:lpstr>
      <vt:lpstr>Vuex</vt:lpstr>
      <vt:lpstr>Gracias por su tiempo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DA2D1A</dc:title>
  <dc:creator>DA2D1A09</dc:creator>
  <cp:lastModifiedBy>DA2D1A09</cp:lastModifiedBy>
  <cp:revision>2</cp:revision>
  <dcterms:created xsi:type="dcterms:W3CDTF">2024-05-16T15:19:40Z</dcterms:created>
  <dcterms:modified xsi:type="dcterms:W3CDTF">2024-05-16T15:37:05Z</dcterms:modified>
</cp:coreProperties>
</file>