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D4C5B9-F995-4BB9-AC4A-7B098697929F}">
  <a:tblStyle styleId="{9AD4C5B9-F995-4BB9-AC4A-7B098697929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431732d4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431732d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431732d4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431732d4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431732d4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d431732d4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431732d4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431732d4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431732d4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431732d4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431732d4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431732d4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Калькулятор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225025" y="4767600"/>
            <a:ext cx="6963300" cy="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ct val="53835"/>
              <a:buNone/>
            </a:pPr>
            <a:r>
              <a:rPr lang="ru" sz="1890"/>
              <a:t>Проект выполнил: Лаврухин степан, студент 2 курса</a:t>
            </a:r>
            <a:endParaRPr sz="189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05907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5233600" y="88700"/>
            <a:ext cx="3925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В калькуляторе имеются все необходимые операции (сложение, вычитание, умножение, деление, возведение в степень) и функции(логарифмические и тригонометрические)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07312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5189250" y="36950"/>
            <a:ext cx="311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Возможность работать с большими числами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5189250" y="1116225"/>
            <a:ext cx="3688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Возможность удалять текст, стирать отдельные символы, скобки и константы e и п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05917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5470125" y="192200"/>
            <a:ext cx="32157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Выражения можно вводить в том числе через клавиатуру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Google Shape;79;p17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{9AD4C5B9-F995-4BB9-AC4A-7B098697929F}</a:tableStyleId>
              </a:tblPr>
              <a:tblGrid>
                <a:gridCol w="1952625"/>
                <a:gridCol w="3057525"/>
                <a:gridCol w="3057525"/>
                <a:gridCol w="10668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Модуль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Описание теста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Ожидаемый результат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Статус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Приложение не запущено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Запустить .exe файл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Появляется окно с ожидаемой программой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выполнено успешно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Приложение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Проверить базовые операции: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1. Ввести через кнопки, встроенные в приложение: "(123 + 456) * 78 / 90"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В поле ввода появится результат вычислений "501.8"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выполнено успешно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Приложение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Проверить тригонометрические операции: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1.Вычислить sin(pi), cos(pi), tg(0), ctg(pi/2)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2.Вычислить arcsin(0), arccos(0), arctg(0), arcctg(pi/2)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В поле ввода появятся результаты вычислений, приближенные к верным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выполнено успешно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Приложение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Проверить логарифмические операции и операцию возведения в степень: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1.Вычислить ln(e), lg(100)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2.Вычислить 10^100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Программа выдаст в качестве результатов вычислений 1, 2, 1.00е + 100 соответственно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выполнено успешно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8"/>
          <p:cNvGraphicFramePr/>
          <p:nvPr/>
        </p:nvGraphicFramePr>
        <p:xfrm>
          <a:off x="1071563" y="104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{9AD4C5B9-F995-4BB9-AC4A-7B098697929F}</a:tableStyleId>
              </a:tblPr>
              <a:tblGrid>
                <a:gridCol w="3667125"/>
                <a:gridCol w="238125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Название: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Тест запуска приложения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Функция: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Запуск приложения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Шаги теста: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Дважды нажмите левой кнопкой мыши по файлу calculus.exe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Начнется выполнение файла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пройдено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5" name="Google Shape;85;p18"/>
          <p:cNvGraphicFramePr/>
          <p:nvPr/>
        </p:nvGraphicFramePr>
        <p:xfrm>
          <a:off x="0" y="335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{9AD4C5B9-F995-4BB9-AC4A-7B098697929F}</a:tableStyleId>
              </a:tblPr>
              <a:tblGrid>
                <a:gridCol w="4867275"/>
                <a:gridCol w="3419475"/>
                <a:gridCol w="857250"/>
              </a:tblGrid>
              <a:tr h="151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Название: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Тест базовых операций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1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Функция: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Выполнение базовых операций над числами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1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Шаги теста: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Поочередно нажать следующие кнопки в приложении: (, 1, 2, 3, + 4, 5, 6, ), *, 7, 8, /, 9, 0, =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В поле ввода появится верный результат вычислений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пройдено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9"/>
          <p:cNvGraphicFramePr/>
          <p:nvPr/>
        </p:nvGraphicFramePr>
        <p:xfrm>
          <a:off x="0" y="44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{9AD4C5B9-F995-4BB9-AC4A-7B098697929F}</a:tableStyleId>
              </a:tblPr>
              <a:tblGrid>
                <a:gridCol w="4400550"/>
                <a:gridCol w="3914775"/>
                <a:gridCol w="8286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Название: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Тест логарифмических операций и операций возведения в степень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Функция: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Вычисление логарифмических функций и функции возведения в степень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Шаги теста: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Ввести в поле ввода поочередно ln(e), lg(100) и вычислить значения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В поле ввода появятся верные результаты вычислений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пройдено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Ввести в поле ввода поочередно 10^100 и вычислить значения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В поле ввода появятся верные результаты вычислений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пройдено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1" name="Google Shape;91;p19"/>
          <p:cNvGraphicFramePr/>
          <p:nvPr/>
        </p:nvGraphicFramePr>
        <p:xfrm>
          <a:off x="0" y="327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{9AD4C5B9-F995-4BB9-AC4A-7B098697929F}</a:tableStyleId>
              </a:tblPr>
              <a:tblGrid>
                <a:gridCol w="4400550"/>
                <a:gridCol w="3914775"/>
                <a:gridCol w="8286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Название: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Тест логарифмических операций и операций возведения в степень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Функция: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Вычисление логарифмических функций и функции возведения в степень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Шаги теста: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Ввести в поле ввода поочередно ln(e), lg(100) и вычислить значения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В поле ввода появятся верные результаты вычислений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пройдено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Ввести в поле ввода поочередно 10^100 и вычислить значения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В поле ввода появятся верные результаты вычислений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пройдено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