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65AFC17-062B-449F-B1CE-8DC1EB9CFC3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AFCARS Trends in Foster Care and Adoption 2008-2017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BAB2F1D-ECF4-4864-BA61-4006F6DAC93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6/17/2019 9:51:02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AF25D9BD-C2CC-4947-A064-2376A9E0C9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45" y="0"/>
            <a:ext cx="8141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922259D1-50EC-4C1F-95EE-A9B13A95BB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0"/>
            <a:ext cx="7886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D3CF796E-BA1E-473A-93C2-30F4323947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0"/>
            <a:ext cx="7886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97E96069-E5C5-47B9-8314-393D74BF13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0"/>
            <a:ext cx="7886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