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11E36D0-F839-4920-B6A4-3DD7E230837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State by View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6966928-B69F-4E79-B0A0-C0AA353D4E9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6/17/2019 9:54:43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8F06DB6E-5969-4429-A93F-4E1E7B5D54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58" y="0"/>
            <a:ext cx="117910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91A96B2B-7BA1-4988-AA06-40B12F3E98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43" y="0"/>
            <a:ext cx="11866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