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2" r:id="rId4"/>
    <p:sldId id="266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9900"/>
    <a:srgbClr val="9900CC"/>
    <a:srgbClr val="D99B01"/>
    <a:srgbClr val="FF66CC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20A01-65E4-4D78-9482-2328BEB2BBE8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C5607-7701-4805-9CE3-F9D2CD9F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419045"/>
            <a:ext cx="8246070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182570"/>
            <a:ext cx="8246070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AF223013-BAAD-4784-9B88-4DDCCA1794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60930"/>
            <a:ext cx="8246070" cy="2748684"/>
          </a:xfrm>
        </p:spPr>
        <p:txBody>
          <a:bodyPr/>
          <a:lstStyle>
            <a:lvl1pPr algn="ctr">
              <a:defRPr sz="2800">
                <a:solidFill>
                  <a:srgbClr val="002060"/>
                </a:solidFill>
              </a:defRPr>
            </a:lvl1pPr>
            <a:lvl2pPr algn="ctr">
              <a:defRPr>
                <a:solidFill>
                  <a:srgbClr val="002060"/>
                </a:solidFill>
              </a:defRPr>
            </a:lvl2pPr>
            <a:lvl3pPr algn="ctr">
              <a:defRPr>
                <a:solidFill>
                  <a:srgbClr val="002060"/>
                </a:solidFill>
              </a:defRPr>
            </a:lvl3pPr>
            <a:lvl4pPr algn="ctr">
              <a:defRPr>
                <a:solidFill>
                  <a:srgbClr val="002060"/>
                </a:solidFill>
              </a:defRPr>
            </a:lvl4pPr>
            <a:lvl5pPr algn="ctr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641361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14022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49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14022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49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64FEC-0EC6-4A1D-A397-6DB8DBF3A92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5" cy="5143500"/>
          </a:xfrm>
          <a:prstGeom prst="rect">
            <a:avLst/>
          </a:prstGeom>
          <a:solidFill>
            <a:srgbClr val="354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964" y="363051"/>
            <a:ext cx="5173521" cy="4416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Картина 10" descr="Картина, която съдържа текст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C8E11F42-B840-4E71-AFC1-ABC7F2CA3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50" y="605065"/>
            <a:ext cx="3932947" cy="3932947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1044" y="363051"/>
            <a:ext cx="3109482" cy="26249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Ð ÐµÐ·ÑÐ»ÑÐ°Ñ Ñ Ð¸Ð·Ð¾Ð±ÑÐ°Ð¶ÐµÐ½Ð¸Ðµ Ð·Ð° brainstorming gif">
            <a:extLst>
              <a:ext uri="{FF2B5EF4-FFF2-40B4-BE49-F238E27FC236}">
                <a16:creationId xmlns:a16="http://schemas.microsoft.com/office/drawing/2014/main" id="{5810F6B8-5471-46C7-BCF9-184759CD0AE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212" y="598992"/>
            <a:ext cx="2563146" cy="215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1044" y="3108625"/>
            <a:ext cx="3109482" cy="16586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Ð ÐµÐ·ÑÐ»ÑÐ°Ñ Ñ Ð¸Ð·Ð¾Ð±ÑÐ°Ð¶ÐµÐ½Ð¸Ðµ Ð·Ð° brainstorming gif">
            <a:extLst>
              <a:ext uri="{FF2B5EF4-FFF2-40B4-BE49-F238E27FC236}">
                <a16:creationId xmlns:a16="http://schemas.microsoft.com/office/drawing/2014/main" id="{9B0E88A0-6344-4D42-88FF-2965077E18F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324" y="3334694"/>
            <a:ext cx="2126922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240882"/>
            <a:ext cx="3249230" cy="4634664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5677" y="685800"/>
            <a:ext cx="2743200" cy="2165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2932700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Контейнер за съдържание 2" descr="Картина, която съдържа текст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0369ACD9-B41B-444B-8855-E20555F08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47" y="369429"/>
            <a:ext cx="4410597" cy="4410597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7A9EAD43-56C2-4594-B69E-A6097AD66141}"/>
              </a:ext>
            </a:extLst>
          </p:cNvPr>
          <p:cNvSpPr txBox="1"/>
          <p:nvPr/>
        </p:nvSpPr>
        <p:spPr>
          <a:xfrm>
            <a:off x="893344" y="3168671"/>
            <a:ext cx="2151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Nadya Cheperkova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Stefan Lazarevic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Chioma Ezeh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Jia Zhu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642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00A01D9-132E-473D-A4F6-DCC91DC2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02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Our goal</a:t>
            </a:r>
          </a:p>
        </p:txBody>
      </p:sp>
      <p:pic>
        <p:nvPicPr>
          <p:cNvPr id="8" name="Контейнер за съдържание 4">
            <a:extLst>
              <a:ext uri="{FF2B5EF4-FFF2-40B4-BE49-F238E27FC236}">
                <a16:creationId xmlns:a16="http://schemas.microsoft.com/office/drawing/2014/main" id="{B8D4A394-E58F-4648-A2BB-5FDE66943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6" y="482600"/>
            <a:ext cx="4057649" cy="405764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51412E-7005-440C-848F-049C0406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021" y="1978533"/>
            <a:ext cx="2522980" cy="2561716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71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Контейнер за съдържание 10" descr="Картина, която съдържа небе, оград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BE3DE062-5557-43B8-B211-714D8C3D1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66" y="-24235"/>
            <a:ext cx="3548134" cy="5015031"/>
          </a:xfrm>
          <a:prstGeom prst="rect">
            <a:avLst/>
          </a:prstGeom>
        </p:spPr>
      </p:pic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51F9FDDC-3A58-4F2F-9C3D-252D22021B9A}"/>
              </a:ext>
            </a:extLst>
          </p:cNvPr>
          <p:cNvSpPr/>
          <p:nvPr/>
        </p:nvSpPr>
        <p:spPr>
          <a:xfrm>
            <a:off x="601670" y="586585"/>
            <a:ext cx="2036327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53535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The event</a:t>
            </a:r>
          </a:p>
        </p:txBody>
      </p:sp>
      <p:cxnSp>
        <p:nvCxnSpPr>
          <p:cNvPr id="15" name="Право съединение 14">
            <a:extLst>
              <a:ext uri="{FF2B5EF4-FFF2-40B4-BE49-F238E27FC236}">
                <a16:creationId xmlns:a16="http://schemas.microsoft.com/office/drawing/2014/main" id="{156D3FB4-F533-46E0-AD70-ABD9F2613FDF}"/>
              </a:ext>
            </a:extLst>
          </p:cNvPr>
          <p:cNvCxnSpPr>
            <a:cxnSpLocks/>
          </p:cNvCxnSpPr>
          <p:nvPr/>
        </p:nvCxnSpPr>
        <p:spPr>
          <a:xfrm>
            <a:off x="601670" y="1177516"/>
            <a:ext cx="2137870" cy="0"/>
          </a:xfrm>
          <a:prstGeom prst="line">
            <a:avLst/>
          </a:prstGeom>
          <a:ln>
            <a:solidFill>
              <a:srgbClr val="535353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25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66391" y="286052"/>
            <a:ext cx="1650235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6357CD-66D7-4563-91FA-9EE05D1B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4" y="903081"/>
            <a:ext cx="2002054" cy="133588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deliverables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3CD0EF-F289-4B10-A1F8-0169F1F0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13" y="2516347"/>
            <a:ext cx="2002055" cy="1820500"/>
          </a:xfrm>
        </p:spPr>
        <p:txBody>
          <a:bodyPr>
            <a:normAutofit/>
          </a:bodyPr>
          <a:lstStyle/>
          <a:p>
            <a:r>
              <a:rPr lang="en-US" sz="1400" dirty="0"/>
              <a:t>Website</a:t>
            </a:r>
          </a:p>
          <a:p>
            <a:r>
              <a:rPr lang="en-US" sz="1400" dirty="0"/>
              <a:t>4 applications (ATM, buying food and </a:t>
            </a:r>
            <a:r>
              <a:rPr lang="en-US" sz="1400" dirty="0" err="1"/>
              <a:t>drinks,reservations</a:t>
            </a:r>
            <a:r>
              <a:rPr lang="en-US" sz="1400"/>
              <a:t>)</a:t>
            </a:r>
            <a:endParaRPr lang="en-US" sz="1400" dirty="0"/>
          </a:p>
          <a:p>
            <a:r>
              <a:rPr lang="en-US" sz="1400" dirty="0"/>
              <a:t>Database that supports website and apps</a:t>
            </a: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8" name="Контейнер за съдържание 4">
            <a:extLst>
              <a:ext uri="{FF2B5EF4-FFF2-40B4-BE49-F238E27FC236}">
                <a16:creationId xmlns:a16="http://schemas.microsoft.com/office/drawing/2014/main" id="{EE91C65E-33DF-4B02-8284-DAE5E7553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6" y="714375"/>
            <a:ext cx="3622472" cy="36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9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35</Words>
  <Application>Microsoft Office PowerPoint</Application>
  <PresentationFormat>Презентация на цял екран (16:9)</PresentationFormat>
  <Paragraphs>11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Презентация на PowerPoint</vt:lpstr>
      <vt:lpstr>Our team</vt:lpstr>
      <vt:lpstr>Our goal</vt:lpstr>
      <vt:lpstr>Презентация на PowerPoint</vt:lpstr>
      <vt:lpstr>The deliverables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Cheperkova,Nadya N.</cp:lastModifiedBy>
  <cp:revision>139</cp:revision>
  <dcterms:created xsi:type="dcterms:W3CDTF">2013-08-21T19:17:07Z</dcterms:created>
  <dcterms:modified xsi:type="dcterms:W3CDTF">2018-09-07T10:24:52Z</dcterms:modified>
</cp:coreProperties>
</file>