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9" r:id="rId3"/>
    <p:sldId id="262" r:id="rId4"/>
    <p:sldId id="266" r:id="rId5"/>
    <p:sldId id="264" r:id="rId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35353"/>
    <a:srgbClr val="FF9900"/>
    <a:srgbClr val="9900CC"/>
    <a:srgbClr val="D99B01"/>
    <a:srgbClr val="FF66CC"/>
    <a:srgbClr val="FF67AC"/>
    <a:srgbClr val="CC0099"/>
    <a:srgbClr val="FFDC47"/>
    <a:srgbClr val="5EEC3C"/>
    <a:srgbClr val="CC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730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B20A01-65E4-4D78-9482-2328BEB2BBE8}" type="datetimeFigureOut">
              <a:rPr lang="en-US" smtClean="0"/>
              <a:t>9/14/2018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CC5607-7701-4805-9CE3-F9D2CD9FF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12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8965" y="2419045"/>
            <a:ext cx="8246070" cy="773002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965" y="3182570"/>
            <a:ext cx="8246070" cy="610821"/>
          </a:xfrm>
        </p:spPr>
        <p:txBody>
          <a:bodyPr>
            <a:normAutofit/>
          </a:bodyPr>
          <a:lstStyle>
            <a:lvl1pPr marL="0" indent="0" algn="ctr">
              <a:buNone/>
              <a:defRPr sz="2800" b="0" i="0">
                <a:solidFill>
                  <a:srgbClr val="00206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AF223013-BAAD-4784-9B88-4DDCCA17941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18306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1350110"/>
            <a:ext cx="8246070" cy="610820"/>
          </a:xfrm>
        </p:spPr>
        <p:txBody>
          <a:bodyPr>
            <a:normAutofit/>
          </a:bodyPr>
          <a:lstStyle>
            <a:lvl1pPr algn="ctr">
              <a:defRPr sz="3600" baseline="0">
                <a:solidFill>
                  <a:srgbClr val="FF99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960930"/>
            <a:ext cx="8246070" cy="2748684"/>
          </a:xfrm>
        </p:spPr>
        <p:txBody>
          <a:bodyPr/>
          <a:lstStyle>
            <a:lvl1pPr algn="ctr">
              <a:defRPr sz="2800">
                <a:solidFill>
                  <a:srgbClr val="002060"/>
                </a:solidFill>
              </a:defRPr>
            </a:lvl1pPr>
            <a:lvl2pPr algn="ctr">
              <a:defRPr>
                <a:solidFill>
                  <a:srgbClr val="002060"/>
                </a:solidFill>
              </a:defRPr>
            </a:lvl2pPr>
            <a:lvl3pPr algn="ctr">
              <a:defRPr>
                <a:solidFill>
                  <a:srgbClr val="002060"/>
                </a:solidFill>
              </a:defRPr>
            </a:lvl3pPr>
            <a:lvl4pPr algn="ctr">
              <a:defRPr>
                <a:solidFill>
                  <a:srgbClr val="002060"/>
                </a:solidFill>
              </a:defRPr>
            </a:lvl4pPr>
            <a:lvl5pPr algn="ctr"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670" y="433880"/>
            <a:ext cx="6413610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FF99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670" y="1198559"/>
            <a:ext cx="6413610" cy="3511061"/>
          </a:xfrm>
        </p:spPr>
        <p:txBody>
          <a:bodyPr/>
          <a:lstStyle>
            <a:lvl1pPr>
              <a:defRPr sz="2800">
                <a:solidFill>
                  <a:srgbClr val="002060"/>
                </a:solidFill>
              </a:defRPr>
            </a:lvl1pPr>
            <a:lvl2pPr>
              <a:defRPr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  <a:lvl4pPr>
              <a:defRPr>
                <a:solidFill>
                  <a:srgbClr val="002060"/>
                </a:solidFill>
              </a:defRPr>
            </a:lvl4pPr>
            <a:lvl5pPr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4" y="1350110"/>
            <a:ext cx="8246071" cy="610820"/>
          </a:xfrm>
        </p:spPr>
        <p:txBody>
          <a:bodyPr>
            <a:normAutofit/>
          </a:bodyPr>
          <a:lstStyle>
            <a:lvl1pPr algn="ctr">
              <a:defRPr sz="3600" baseline="0">
                <a:solidFill>
                  <a:srgbClr val="FF99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2140229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00206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571749"/>
            <a:ext cx="4040188" cy="2137871"/>
          </a:xfrm>
        </p:spPr>
        <p:txBody>
          <a:bodyPr/>
          <a:lstStyle>
            <a:lvl1pPr algn="ctr">
              <a:defRPr sz="2400">
                <a:solidFill>
                  <a:srgbClr val="002060"/>
                </a:solidFill>
              </a:defRPr>
            </a:lvl1pPr>
            <a:lvl2pPr algn="ctr">
              <a:defRPr sz="2000">
                <a:solidFill>
                  <a:srgbClr val="002060"/>
                </a:solidFill>
              </a:defRPr>
            </a:lvl2pPr>
            <a:lvl3pPr algn="ctr">
              <a:defRPr sz="1800">
                <a:solidFill>
                  <a:srgbClr val="002060"/>
                </a:solidFill>
              </a:defRPr>
            </a:lvl3pPr>
            <a:lvl4pPr algn="ctr">
              <a:defRPr sz="1600">
                <a:solidFill>
                  <a:srgbClr val="002060"/>
                </a:solidFill>
              </a:defRPr>
            </a:lvl4pPr>
            <a:lvl5pPr algn="ctr">
              <a:defRPr sz="1600">
                <a:solidFill>
                  <a:srgbClr val="00206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2140229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00206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571749"/>
            <a:ext cx="4041775" cy="2137871"/>
          </a:xfrm>
        </p:spPr>
        <p:txBody>
          <a:bodyPr/>
          <a:lstStyle>
            <a:lvl1pPr algn="ctr">
              <a:defRPr sz="2400">
                <a:solidFill>
                  <a:srgbClr val="002060"/>
                </a:solidFill>
              </a:defRPr>
            </a:lvl1pPr>
            <a:lvl2pPr algn="ctr">
              <a:defRPr sz="2000">
                <a:solidFill>
                  <a:srgbClr val="002060"/>
                </a:solidFill>
              </a:defRPr>
            </a:lvl2pPr>
            <a:lvl3pPr algn="ctr">
              <a:defRPr sz="1800">
                <a:solidFill>
                  <a:srgbClr val="002060"/>
                </a:solidFill>
              </a:defRPr>
            </a:lvl3pPr>
            <a:lvl4pPr algn="ctr">
              <a:defRPr sz="1600">
                <a:solidFill>
                  <a:srgbClr val="002060"/>
                </a:solidFill>
              </a:defRPr>
            </a:lvl4pPr>
            <a:lvl5pPr algn="ctr">
              <a:defRPr sz="1600">
                <a:solidFill>
                  <a:srgbClr val="00206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9/14/2018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C64FEC-0EC6-4A1D-A397-6DB8DBF3A92A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gi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BFDC535F-AC0A-417D-96AB-6706BECACD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545" cy="5143500"/>
          </a:xfrm>
          <a:prstGeom prst="rect">
            <a:avLst/>
          </a:prstGeom>
          <a:solidFill>
            <a:srgbClr val="3549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97AAAF8E-31DB-4148-8FCA-4D8233D691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964" y="363051"/>
            <a:ext cx="5173521" cy="441697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Картина 10" descr="Картина, която съдържа текст&#10;&#10;Описание, генерирано с много висока достоверност">
            <a:extLst>
              <a:ext uri="{FF2B5EF4-FFF2-40B4-BE49-F238E27FC236}">
                <a16:creationId xmlns:a16="http://schemas.microsoft.com/office/drawing/2014/main" id="{C8E11F42-B840-4E71-AFC1-ABC7F2CA31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250" y="605065"/>
            <a:ext cx="3932947" cy="3932947"/>
          </a:xfrm>
          <a:prstGeom prst="rect">
            <a:avLst/>
          </a:prstGeom>
        </p:spPr>
      </p:pic>
      <p:sp>
        <p:nvSpPr>
          <p:cNvPr id="79" name="Rectangle 78">
            <a:extLst>
              <a:ext uri="{FF2B5EF4-FFF2-40B4-BE49-F238E27FC236}">
                <a16:creationId xmlns:a16="http://schemas.microsoft.com/office/drawing/2014/main" id="{AA274328-4774-4DF9-BA53-452565122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1044" y="363051"/>
            <a:ext cx="3109482" cy="262492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Ð ÐµÐ·ÑÐ»ÑÐ°Ñ Ñ Ð¸Ð·Ð¾Ð±ÑÐ°Ð¶ÐµÐ½Ð¸Ðµ Ð·Ð° brainstorming gif">
            <a:extLst>
              <a:ext uri="{FF2B5EF4-FFF2-40B4-BE49-F238E27FC236}">
                <a16:creationId xmlns:a16="http://schemas.microsoft.com/office/drawing/2014/main" id="{5810F6B8-5471-46C7-BCF9-184759CD0AEB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4212" y="598992"/>
            <a:ext cx="2563146" cy="2153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" name="Rectangle 80">
            <a:extLst>
              <a:ext uri="{FF2B5EF4-FFF2-40B4-BE49-F238E27FC236}">
                <a16:creationId xmlns:a16="http://schemas.microsoft.com/office/drawing/2014/main" id="{01C7B46D-2FEF-4FAA-915B-8B21A66BB6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1044" y="3108625"/>
            <a:ext cx="3109482" cy="165863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Ð ÐµÐ·ÑÐ»ÑÐ°Ñ Ñ Ð¸Ð·Ð¾Ð±ÑÐ°Ð¶ÐµÐ½Ð¸Ðµ Ð·Ð° brainstorming gif">
            <a:extLst>
              <a:ext uri="{FF2B5EF4-FFF2-40B4-BE49-F238E27FC236}">
                <a16:creationId xmlns:a16="http://schemas.microsoft.com/office/drawing/2014/main" id="{9B0E88A0-6344-4D42-88FF-2965077E18F0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2324" y="3334694"/>
            <a:ext cx="2126922" cy="120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52663" y="240882"/>
            <a:ext cx="3249230" cy="4634664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05677" y="685800"/>
            <a:ext cx="2743200" cy="216568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Our </a:t>
            </a:r>
            <a:r>
              <a:rPr lang="en-US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team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3344" y="2932700"/>
            <a:ext cx="1940093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Контейнер за съдържание 2" descr="Картина, която съдържа текст&#10;&#10;Описание, генерирано с много висока достоверност">
            <a:extLst>
              <a:ext uri="{FF2B5EF4-FFF2-40B4-BE49-F238E27FC236}">
                <a16:creationId xmlns:a16="http://schemas.microsoft.com/office/drawing/2014/main" id="{0369ACD9-B41B-444B-8855-E20555F081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7647" y="369429"/>
            <a:ext cx="4410597" cy="4410597"/>
          </a:xfrm>
          <a:prstGeom prst="rect">
            <a:avLst/>
          </a:prstGeom>
        </p:spPr>
      </p:pic>
      <p:sp>
        <p:nvSpPr>
          <p:cNvPr id="6" name="Текстово поле 5">
            <a:extLst>
              <a:ext uri="{FF2B5EF4-FFF2-40B4-BE49-F238E27FC236}">
                <a16:creationId xmlns:a16="http://schemas.microsoft.com/office/drawing/2014/main" id="{7A9EAD43-56C2-4594-B69E-A6097AD66141}"/>
              </a:ext>
            </a:extLst>
          </p:cNvPr>
          <p:cNvSpPr txBox="1"/>
          <p:nvPr/>
        </p:nvSpPr>
        <p:spPr>
          <a:xfrm>
            <a:off x="893344" y="3168671"/>
            <a:ext cx="21516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Nadya Cheperkova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Stefan Lazarevic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Chioma Ezeh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Jia Zhu</a:t>
            </a:r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46420" y="0"/>
            <a:ext cx="3490722" cy="5143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000A01D9-132E-473D-A4F6-DCC91DC27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9020" y="482600"/>
            <a:ext cx="2522980" cy="1197986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Our goal</a:t>
            </a:r>
          </a:p>
        </p:txBody>
      </p:sp>
      <p:pic>
        <p:nvPicPr>
          <p:cNvPr id="8" name="Контейнер за съдържание 4">
            <a:extLst>
              <a:ext uri="{FF2B5EF4-FFF2-40B4-BE49-F238E27FC236}">
                <a16:creationId xmlns:a16="http://schemas.microsoft.com/office/drawing/2014/main" id="{B8D4A394-E58F-4648-A2BB-5FDE66943B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386" y="482600"/>
            <a:ext cx="4057649" cy="4057649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C51412E-7005-440C-848F-049C040606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9021" y="1978533"/>
            <a:ext cx="2522980" cy="256171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800" dirty="0">
                <a:solidFill>
                  <a:schemeClr val="bg1"/>
                </a:solidFill>
              </a:rPr>
              <a:t>Our goal is to create a good software solution for our client in order to make the event manageable and well organized</a:t>
            </a:r>
          </a:p>
        </p:txBody>
      </p:sp>
    </p:spTree>
    <p:extLst>
      <p:ext uri="{BB962C8B-B14F-4D97-AF65-F5344CB8AC3E}">
        <p14:creationId xmlns:p14="http://schemas.microsoft.com/office/powerpoint/2010/main" val="1069716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Контейнер за съдържание 10" descr="Картина, която съдържа небе, ограда&#10;&#10;Описание, генерирано с много висока достоверност">
            <a:extLst>
              <a:ext uri="{FF2B5EF4-FFF2-40B4-BE49-F238E27FC236}">
                <a16:creationId xmlns:a16="http://schemas.microsoft.com/office/drawing/2014/main" id="{BE3DE062-5557-43B8-B211-714D8C3D13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5866" y="-24235"/>
            <a:ext cx="3548134" cy="5015031"/>
          </a:xfrm>
          <a:prstGeom prst="rect">
            <a:avLst/>
          </a:prstGeom>
        </p:spPr>
      </p:pic>
      <p:sp>
        <p:nvSpPr>
          <p:cNvPr id="12" name="Правоъгълник 11">
            <a:extLst>
              <a:ext uri="{FF2B5EF4-FFF2-40B4-BE49-F238E27FC236}">
                <a16:creationId xmlns:a16="http://schemas.microsoft.com/office/drawing/2014/main" id="{51F9FDDC-3A58-4F2F-9C3D-252D22021B9A}"/>
              </a:ext>
            </a:extLst>
          </p:cNvPr>
          <p:cNvSpPr/>
          <p:nvPr/>
        </p:nvSpPr>
        <p:spPr>
          <a:xfrm>
            <a:off x="601670" y="586585"/>
            <a:ext cx="2036327" cy="5909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3600" dirty="0">
                <a:solidFill>
                  <a:srgbClr val="535353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The event</a:t>
            </a:r>
          </a:p>
        </p:txBody>
      </p:sp>
      <p:cxnSp>
        <p:nvCxnSpPr>
          <p:cNvPr id="15" name="Право съединение 14">
            <a:extLst>
              <a:ext uri="{FF2B5EF4-FFF2-40B4-BE49-F238E27FC236}">
                <a16:creationId xmlns:a16="http://schemas.microsoft.com/office/drawing/2014/main" id="{156D3FB4-F533-46E0-AD70-ABD9F2613FDF}"/>
              </a:ext>
            </a:extLst>
          </p:cNvPr>
          <p:cNvCxnSpPr>
            <a:cxnSpLocks/>
          </p:cNvCxnSpPr>
          <p:nvPr/>
        </p:nvCxnSpPr>
        <p:spPr>
          <a:xfrm>
            <a:off x="601670" y="1177516"/>
            <a:ext cx="2137870" cy="0"/>
          </a:xfrm>
          <a:prstGeom prst="line">
            <a:avLst/>
          </a:prstGeom>
          <a:ln>
            <a:solidFill>
              <a:srgbClr val="535353"/>
            </a:solidFill>
          </a:ln>
          <a:effectLst>
            <a:outerShdw blurRad="40000" dist="20000" dir="5400000" rotWithShape="0">
              <a:srgbClr val="000000">
                <a:alpha val="38000"/>
              </a:srgbClr>
            </a:outerShdw>
            <a:reflection blurRad="6350" stA="50000" endA="300" endPos="55500" dist="50800" dir="5400000" sy="-100000" algn="bl" rotWithShape="0"/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41A402E-FA3C-4271-82C9-78D5F5D2A589}"/>
              </a:ext>
            </a:extLst>
          </p:cNvPr>
          <p:cNvSpPr txBox="1"/>
          <p:nvPr/>
        </p:nvSpPr>
        <p:spPr>
          <a:xfrm>
            <a:off x="545762" y="1655520"/>
            <a:ext cx="473385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Food, drinks, souvenirs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Loan stands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ATM machines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Camping sites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Check-in/check-out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Traditional music competition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Lots of prizes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Connecting people all over the Europe</a:t>
            </a:r>
          </a:p>
        </p:txBody>
      </p:sp>
    </p:spTree>
    <p:extLst>
      <p:ext uri="{BB962C8B-B14F-4D97-AF65-F5344CB8AC3E}">
        <p14:creationId xmlns:p14="http://schemas.microsoft.com/office/powerpoint/2010/main" val="2817252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966391" y="286052"/>
            <a:ext cx="1650235" cy="2506881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266357CD-66D7-4563-91FA-9EE05D1BF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214" y="903081"/>
            <a:ext cx="2002054" cy="1335881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The deliverables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C3CD0EF-F289-4B10-A1F8-0169F1F081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965" y="2516346"/>
            <a:ext cx="2901395" cy="2627153"/>
          </a:xfrm>
        </p:spPr>
        <p:txBody>
          <a:bodyPr>
            <a:normAutofit fontScale="77500" lnSpcReduction="20000"/>
          </a:bodyPr>
          <a:lstStyle/>
          <a:p>
            <a:r>
              <a:rPr lang="en-US" sz="2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Website</a:t>
            </a:r>
          </a:p>
          <a:p>
            <a:r>
              <a:rPr lang="en-US" sz="2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Four applications (ATM, buying food and drinks, reservations for camping site, checking people in and out)</a:t>
            </a:r>
          </a:p>
          <a:p>
            <a:r>
              <a:rPr lang="en-US" sz="2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Database that supports website and apps</a:t>
            </a:r>
          </a:p>
          <a:p>
            <a:pPr marL="0" indent="0">
              <a:buNone/>
            </a:pPr>
            <a:endParaRPr lang="en-US" sz="1200" dirty="0"/>
          </a:p>
        </p:txBody>
      </p:sp>
      <p:pic>
        <p:nvPicPr>
          <p:cNvPr id="8" name="Контейнер за съдържание 4">
            <a:extLst>
              <a:ext uri="{FF2B5EF4-FFF2-40B4-BE49-F238E27FC236}">
                <a16:creationId xmlns:a16="http://schemas.microsoft.com/office/drawing/2014/main" id="{EE91C65E-33DF-4B02-8284-DAE5E7553A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4236" y="714375"/>
            <a:ext cx="3622472" cy="3622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5981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1111</TotalTime>
  <Words>92</Words>
  <Application>Microsoft Office PowerPoint</Application>
  <PresentationFormat>Презентация на цял екран (16:9)</PresentationFormat>
  <Paragraphs>20</Paragraphs>
  <Slides>5</Slides>
  <Notes>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Презентация на PowerPoint</vt:lpstr>
      <vt:lpstr>Our team</vt:lpstr>
      <vt:lpstr>Our goal</vt:lpstr>
      <vt:lpstr>Презентация на PowerPoint</vt:lpstr>
      <vt:lpstr>The deliverables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Cheperkova,Nadya N.</cp:lastModifiedBy>
  <cp:revision>142</cp:revision>
  <dcterms:created xsi:type="dcterms:W3CDTF">2013-08-21T19:17:07Z</dcterms:created>
  <dcterms:modified xsi:type="dcterms:W3CDTF">2018-09-14T06:31:31Z</dcterms:modified>
</cp:coreProperties>
</file>