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6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9900"/>
    <a:srgbClr val="9900CC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5" cy="5143500"/>
          </a:xfrm>
          <a:prstGeom prst="rect">
            <a:avLst/>
          </a:prstGeom>
          <a:solidFill>
            <a:srgbClr val="35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964" y="363051"/>
            <a:ext cx="5173521" cy="44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8E11F42-B840-4E71-AFC1-ABC7F2CA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0" y="605065"/>
            <a:ext cx="3932947" cy="393294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63051"/>
            <a:ext cx="3109482" cy="2624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5810F6B8-5471-46C7-BCF9-184759CD0A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12" y="598992"/>
            <a:ext cx="2563146" cy="21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108625"/>
            <a:ext cx="3109482" cy="1658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9B0E88A0-6344-4D42-88FF-2965077E1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24" y="3334694"/>
            <a:ext cx="2126922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онтейнер за съдържание 2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0369ACD9-B41B-444B-8855-E20555F0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69429"/>
            <a:ext cx="4410597" cy="44105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A9EAD43-56C2-4594-B69E-A6097AD66141}"/>
              </a:ext>
            </a:extLst>
          </p:cNvPr>
          <p:cNvSpPr txBox="1"/>
          <p:nvPr/>
        </p:nvSpPr>
        <p:spPr>
          <a:xfrm>
            <a:off x="893344" y="3168671"/>
            <a:ext cx="215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Nadya Cheperkova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Stefan Lazarevic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Chioma Ezeh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Jia Zhu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42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0A01D9-132E-473D-A4F6-DCC91DC2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2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Our goal</a:t>
            </a:r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B8D4A394-E58F-4648-A2BB-5FDE6694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" y="482600"/>
            <a:ext cx="4057649" cy="40576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51412E-7005-440C-848F-049C0406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021" y="1978533"/>
            <a:ext cx="2522980" cy="2561716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 descr="Картина, която съдържа небе, оград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BE3DE062-5557-43B8-B211-714D8C3D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66" y="-24235"/>
            <a:ext cx="3548134" cy="5015031"/>
          </a:xfrm>
          <a:prstGeom prst="rect">
            <a:avLst/>
          </a:prstGeom>
        </p:spPr>
      </p:pic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1F9FDDC-3A58-4F2F-9C3D-252D22021B9A}"/>
              </a:ext>
            </a:extLst>
          </p:cNvPr>
          <p:cNvSpPr/>
          <p:nvPr/>
        </p:nvSpPr>
        <p:spPr>
          <a:xfrm>
            <a:off x="601670" y="586585"/>
            <a:ext cx="203632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535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event</a:t>
            </a: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156D3FB4-F533-46E0-AD70-ABD9F2613FDF}"/>
              </a:ext>
            </a:extLst>
          </p:cNvPr>
          <p:cNvCxnSpPr>
            <a:cxnSpLocks/>
          </p:cNvCxnSpPr>
          <p:nvPr/>
        </p:nvCxnSpPr>
        <p:spPr>
          <a:xfrm>
            <a:off x="601670" y="1177516"/>
            <a:ext cx="2137870" cy="0"/>
          </a:xfrm>
          <a:prstGeom prst="line">
            <a:avLst/>
          </a:prstGeom>
          <a:ln>
            <a:solidFill>
              <a:srgbClr val="535353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1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6357CD-66D7-4563-91FA-9EE05D1B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903081"/>
            <a:ext cx="2002054" cy="13358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deliverables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3CD0EF-F289-4B10-A1F8-0169F1F0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2516347"/>
            <a:ext cx="2002055" cy="1820500"/>
          </a:xfrm>
        </p:spPr>
        <p:txBody>
          <a:bodyPr>
            <a:normAutofit/>
          </a:bodyPr>
          <a:lstStyle/>
          <a:p>
            <a:r>
              <a:rPr lang="en-US" sz="1400" dirty="0"/>
              <a:t>Website</a:t>
            </a:r>
          </a:p>
          <a:p>
            <a:r>
              <a:rPr lang="en-US" sz="1400" dirty="0"/>
              <a:t>4 applications (ATM, buying food and drinks</a:t>
            </a:r>
            <a:r>
              <a:rPr lang="en-US" sz="1400"/>
              <a:t>, reservations)</a:t>
            </a:r>
            <a:endParaRPr lang="en-US" sz="1400" dirty="0"/>
          </a:p>
          <a:p>
            <a:r>
              <a:rPr lang="en-US" sz="1400" dirty="0"/>
              <a:t>Database that supports website and apps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EE91C65E-33DF-4B02-8284-DAE5E755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6" y="714375"/>
            <a:ext cx="3622472" cy="3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35</Words>
  <Application>Microsoft Office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Our team</vt:lpstr>
      <vt:lpstr>Our goal</vt:lpstr>
      <vt:lpstr>PowerPoint Presentation</vt:lpstr>
      <vt:lpstr>The deliverables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Stefan Lazarević</cp:lastModifiedBy>
  <cp:revision>140</cp:revision>
  <dcterms:created xsi:type="dcterms:W3CDTF">2013-08-21T19:17:07Z</dcterms:created>
  <dcterms:modified xsi:type="dcterms:W3CDTF">2018-09-07T10:36:31Z</dcterms:modified>
</cp:coreProperties>
</file>