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0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0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55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6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42D4-A0C4-4A59-8CCF-23BC3750027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A749-3000-4ED3-B17D-F0C5F67E5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233" y="2176410"/>
            <a:ext cx="593090" cy="117919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516858" y="2384551"/>
            <a:ext cx="1652471" cy="7629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S’authentifier</a:t>
            </a:r>
          </a:p>
        </p:txBody>
      </p:sp>
      <p:sp>
        <p:nvSpPr>
          <p:cNvPr id="6" name="Ellipse 5"/>
          <p:cNvSpPr/>
          <p:nvPr/>
        </p:nvSpPr>
        <p:spPr>
          <a:xfrm>
            <a:off x="5136657" y="391699"/>
            <a:ext cx="1557038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Consulter Comptes Rendus</a:t>
            </a:r>
          </a:p>
        </p:txBody>
      </p:sp>
      <p:cxnSp>
        <p:nvCxnSpPr>
          <p:cNvPr id="7" name="Connecteur droit avec flèche 6"/>
          <p:cNvCxnSpPr>
            <a:stCxn id="4" idx="3"/>
            <a:endCxn id="5" idx="2"/>
          </p:cNvCxnSpPr>
          <p:nvPr/>
        </p:nvCxnSpPr>
        <p:spPr>
          <a:xfrm flipV="1">
            <a:off x="1204323" y="2766007"/>
            <a:ext cx="1312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6539" y="3296861"/>
            <a:ext cx="939567" cy="4026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Ellipse 10"/>
          <p:cNvSpPr/>
          <p:nvPr/>
        </p:nvSpPr>
        <p:spPr>
          <a:xfrm>
            <a:off x="5146224" y="1346945"/>
            <a:ext cx="1357398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Consulter Visiteurs</a:t>
            </a:r>
          </a:p>
        </p:txBody>
      </p:sp>
      <p:sp>
        <p:nvSpPr>
          <p:cNvPr id="12" name="Ellipse 11"/>
          <p:cNvSpPr/>
          <p:nvPr/>
        </p:nvSpPr>
        <p:spPr>
          <a:xfrm>
            <a:off x="4841711" y="4485112"/>
            <a:ext cx="1756679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Déconnexion</a:t>
            </a:r>
          </a:p>
        </p:txBody>
      </p:sp>
      <p:cxnSp>
        <p:nvCxnSpPr>
          <p:cNvPr id="14" name="Connecteur droit avec flèche 13"/>
          <p:cNvCxnSpPr>
            <a:cxnSpLocks/>
            <a:stCxn id="5" idx="0"/>
            <a:endCxn id="6" idx="2"/>
          </p:cNvCxnSpPr>
          <p:nvPr/>
        </p:nvCxnSpPr>
        <p:spPr>
          <a:xfrm flipV="1">
            <a:off x="3343094" y="788221"/>
            <a:ext cx="1793563" cy="15963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5" idx="7"/>
            <a:endCxn id="11" idx="2"/>
          </p:cNvCxnSpPr>
          <p:nvPr/>
        </p:nvCxnSpPr>
        <p:spPr>
          <a:xfrm flipV="1">
            <a:off x="3927330" y="1743467"/>
            <a:ext cx="1218894" cy="7528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  <a:stCxn id="5" idx="4"/>
            <a:endCxn id="12" idx="2"/>
          </p:cNvCxnSpPr>
          <p:nvPr/>
        </p:nvCxnSpPr>
        <p:spPr>
          <a:xfrm>
            <a:off x="3343094" y="3147462"/>
            <a:ext cx="1498617" cy="17341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8781" y="0"/>
            <a:ext cx="11183407" cy="6593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18783" y="906011"/>
            <a:ext cx="1230748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cxnSp>
        <p:nvCxnSpPr>
          <p:cNvPr id="37" name="Connecteur droit avec flèche 36"/>
          <p:cNvCxnSpPr>
            <a:endCxn id="6" idx="2"/>
          </p:cNvCxnSpPr>
          <p:nvPr/>
        </p:nvCxnSpPr>
        <p:spPr>
          <a:xfrm flipV="1">
            <a:off x="5058561" y="788221"/>
            <a:ext cx="78096" cy="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11" idx="2"/>
          </p:cNvCxnSpPr>
          <p:nvPr/>
        </p:nvCxnSpPr>
        <p:spPr>
          <a:xfrm flipV="1">
            <a:off x="5068128" y="1743467"/>
            <a:ext cx="78096" cy="1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12" idx="2"/>
          </p:cNvCxnSpPr>
          <p:nvPr/>
        </p:nvCxnSpPr>
        <p:spPr>
          <a:xfrm>
            <a:off x="4778699" y="4812296"/>
            <a:ext cx="63012" cy="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236477" y="2390553"/>
            <a:ext cx="1357398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Consulter Praticiens</a:t>
            </a:r>
          </a:p>
        </p:txBody>
      </p:sp>
      <p:cxnSp>
        <p:nvCxnSpPr>
          <p:cNvPr id="20" name="Connecteur droit avec flèche 19"/>
          <p:cNvCxnSpPr>
            <a:cxnSpLocks/>
            <a:stCxn id="5" idx="6"/>
            <a:endCxn id="19" idx="2"/>
          </p:cNvCxnSpPr>
          <p:nvPr/>
        </p:nvCxnSpPr>
        <p:spPr>
          <a:xfrm>
            <a:off x="4169329" y="2766007"/>
            <a:ext cx="1067148" cy="21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841711" y="3363902"/>
            <a:ext cx="1756679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Consulter Médicaments</a:t>
            </a:r>
          </a:p>
        </p:txBody>
      </p:sp>
      <p:cxnSp>
        <p:nvCxnSpPr>
          <p:cNvPr id="22" name="Connecteur droit avec flèche 21"/>
          <p:cNvCxnSpPr>
            <a:cxnSpLocks/>
            <a:stCxn id="5" idx="5"/>
            <a:endCxn id="21" idx="2"/>
          </p:cNvCxnSpPr>
          <p:nvPr/>
        </p:nvCxnSpPr>
        <p:spPr>
          <a:xfrm>
            <a:off x="3927330" y="3035736"/>
            <a:ext cx="914381" cy="7246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754085" y="49471"/>
            <a:ext cx="1357398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Consulter Rapport de visite</a:t>
            </a:r>
          </a:p>
        </p:txBody>
      </p:sp>
      <p:cxnSp>
        <p:nvCxnSpPr>
          <p:cNvPr id="38" name="Connecteur droit avec flèche 37"/>
          <p:cNvCxnSpPr>
            <a:cxnSpLocks/>
            <a:stCxn id="6" idx="7"/>
            <a:endCxn id="36" idx="2"/>
          </p:cNvCxnSpPr>
          <p:nvPr/>
        </p:nvCxnSpPr>
        <p:spPr>
          <a:xfrm flipV="1">
            <a:off x="6465672" y="445993"/>
            <a:ext cx="1288413" cy="618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8487258" y="788221"/>
            <a:ext cx="2475066" cy="79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Remplir nouveau Rapport de visite</a:t>
            </a:r>
          </a:p>
        </p:txBody>
      </p:sp>
      <p:cxnSp>
        <p:nvCxnSpPr>
          <p:cNvPr id="41" name="Connecteur droit avec flèche 40"/>
          <p:cNvCxnSpPr>
            <a:cxnSpLocks/>
            <a:stCxn id="6" idx="5"/>
            <a:endCxn id="40" idx="2"/>
          </p:cNvCxnSpPr>
          <p:nvPr/>
        </p:nvCxnSpPr>
        <p:spPr>
          <a:xfrm>
            <a:off x="6465672" y="1068604"/>
            <a:ext cx="2021586" cy="1161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7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357145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pic>
        <p:nvPicPr>
          <p:cNvPr id="6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10" y="456666"/>
            <a:ext cx="593090" cy="1179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815" y="156875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267" y="65079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10" name="Connecteur droit 9"/>
          <p:cNvCxnSpPr>
            <a:stCxn id="7" idx="2"/>
          </p:cNvCxnSpPr>
          <p:nvPr/>
        </p:nvCxnSpPr>
        <p:spPr>
          <a:xfrm>
            <a:off x="849055" y="197143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8" idx="2"/>
          </p:cNvCxnSpPr>
          <p:nvPr/>
        </p:nvCxnSpPr>
        <p:spPr>
          <a:xfrm>
            <a:off x="5409171" y="144173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849055" y="3240948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49055" y="493944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0425" y="494261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50453" y="4081246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29659" y="2936602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Saisie identifiant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9659" y="4690990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Identifiant &amp; mot de passe OK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9659" y="3842447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Saisie mot de passe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5486400" y="4749713"/>
            <a:ext cx="407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897461" y="4595071"/>
            <a:ext cx="0" cy="154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09171" y="4595071"/>
            <a:ext cx="4848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57585" y="4301259"/>
            <a:ext cx="1333506" cy="30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Vérification Logs</a:t>
            </a:r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850453" y="236541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861823" y="236859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31056" y="2116965"/>
            <a:ext cx="2573831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identifiant &amp; mot de passe </a:t>
            </a:r>
          </a:p>
        </p:txBody>
      </p:sp>
    </p:spTree>
    <p:extLst>
      <p:ext uri="{BB962C8B-B14F-4D97-AF65-F5344CB8AC3E}">
        <p14:creationId xmlns:p14="http://schemas.microsoft.com/office/powerpoint/2010/main" val="310739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304547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Rapport</a:t>
            </a:r>
          </a:p>
        </p:txBody>
      </p:sp>
      <p:pic>
        <p:nvPicPr>
          <p:cNvPr id="6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10" y="456666"/>
            <a:ext cx="593090" cy="1179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815" y="156875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267" y="65079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9" name="Connecteur droit 8"/>
          <p:cNvCxnSpPr>
            <a:stCxn id="7" idx="2"/>
          </p:cNvCxnSpPr>
          <p:nvPr/>
        </p:nvCxnSpPr>
        <p:spPr>
          <a:xfrm>
            <a:off x="849055" y="197143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8" idx="2"/>
          </p:cNvCxnSpPr>
          <p:nvPr/>
        </p:nvCxnSpPr>
        <p:spPr>
          <a:xfrm>
            <a:off x="5409171" y="144173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49055" y="2133600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49055" y="288413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860425" y="288731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21560" y="1720508"/>
            <a:ext cx="4084673" cy="41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a consulter les comptes rendus (Rapports de visite)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659" y="2635685"/>
            <a:ext cx="26976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l’interface du rapport de visite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857076" y="355332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9582" y="3217757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Saisie d’un rapport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841035" y="425573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852405" y="425890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1639" y="4007280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Enregistre le rapport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849056" y="4957013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1562" y="4621441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fermer</a:t>
            </a:r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849057" y="5579203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860427" y="5582378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29661" y="5330753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Renvoie au menu principal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04547" y="1315"/>
            <a:ext cx="5909248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6513179" y="262536"/>
            <a:ext cx="593090" cy="117919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207484" y="137462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87936" y="45666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37" name="Connecteur droit 36"/>
          <p:cNvCxnSpPr>
            <a:stCxn id="35" idx="2"/>
          </p:cNvCxnSpPr>
          <p:nvPr/>
        </p:nvCxnSpPr>
        <p:spPr>
          <a:xfrm>
            <a:off x="6809724" y="177730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6" idx="2"/>
          </p:cNvCxnSpPr>
          <p:nvPr/>
        </p:nvCxnSpPr>
        <p:spPr>
          <a:xfrm>
            <a:off x="11369840" y="124760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809724" y="1939470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809724" y="269000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6821094" y="269318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82230" y="1526378"/>
            <a:ext cx="3979590" cy="41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a consulter les comptes rendus (Rapports de visite)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71253" y="2441555"/>
            <a:ext cx="2974334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l’interface du rapport de visite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6817745" y="335919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90251" y="3023627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Précédent/Suivant</a:t>
            </a:r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6801704" y="406160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6813074" y="406477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82308" y="3813150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les rapports déjà remplis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0" y="322432"/>
            <a:ext cx="1602296" cy="132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Cas Nouveau rapport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305121" y="9247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Rapport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082597" y="339611"/>
            <a:ext cx="1823278" cy="1438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Cas Fiches déjà existantes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6821094" y="472598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93600" y="4390417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fermer</a:t>
            </a:r>
          </a:p>
        </p:txBody>
      </p:sp>
      <p:cxnSp>
        <p:nvCxnSpPr>
          <p:cNvPr id="54" name="Connecteur droit 53"/>
          <p:cNvCxnSpPr/>
          <p:nvPr/>
        </p:nvCxnSpPr>
        <p:spPr>
          <a:xfrm flipH="1">
            <a:off x="6821095" y="5348179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01699" y="5099729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Renvoie au menu principal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813552" y="5353778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9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6304547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10" y="456666"/>
            <a:ext cx="593090" cy="117919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46815" y="156875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7267" y="65079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29" name="Connecteur droit 28"/>
          <p:cNvCxnSpPr>
            <a:stCxn id="27" idx="2"/>
          </p:cNvCxnSpPr>
          <p:nvPr/>
        </p:nvCxnSpPr>
        <p:spPr>
          <a:xfrm>
            <a:off x="849055" y="197143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8" idx="2"/>
          </p:cNvCxnSpPr>
          <p:nvPr/>
        </p:nvCxnSpPr>
        <p:spPr>
          <a:xfrm>
            <a:off x="5409171" y="144173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849055" y="2133600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849055" y="288413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860425" y="288731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21561" y="1720508"/>
            <a:ext cx="3415104" cy="41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a consulter les visiteurs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29659" y="2635685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l’interface Visiteurs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857076" y="355332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429582" y="3217757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Sélection d’un Visiteurs dans la liste déroulante</a:t>
            </a:r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841035" y="425573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852405" y="425890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21639" y="4007280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 du visiteur sélectionné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49056" y="4957013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21562" y="4621441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fermer</a:t>
            </a:r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849057" y="5579203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60427" y="5582378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80116" y="5330753"/>
            <a:ext cx="3344314" cy="32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Renvoie au menu principal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Visiteurs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322432"/>
            <a:ext cx="1197021" cy="1621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6304547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10" y="456666"/>
            <a:ext cx="593090" cy="117919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46815" y="156875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7267" y="65079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29" name="Connecteur droit 28"/>
          <p:cNvCxnSpPr>
            <a:stCxn id="27" idx="2"/>
          </p:cNvCxnSpPr>
          <p:nvPr/>
        </p:nvCxnSpPr>
        <p:spPr>
          <a:xfrm>
            <a:off x="849055" y="197143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8" idx="2"/>
          </p:cNvCxnSpPr>
          <p:nvPr/>
        </p:nvCxnSpPr>
        <p:spPr>
          <a:xfrm>
            <a:off x="5409171" y="144173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849055" y="2133600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849055" y="288413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860425" y="288731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21561" y="1720508"/>
            <a:ext cx="3415104" cy="41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a consulter les Praticiens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29659" y="2635685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l’interface Praticiens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857076" y="355332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429582" y="3217757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Sélection d’un Praticien dans la liste déroulante</a:t>
            </a:r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841035" y="425573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852405" y="425890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21639" y="4007280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 du praticien sélectionné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49056" y="4957013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21562" y="4621441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fermer</a:t>
            </a:r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849057" y="5579203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60427" y="5582378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80116" y="5330753"/>
            <a:ext cx="3344314" cy="32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Renvoie au menu principal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Praticiens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322432"/>
            <a:ext cx="1197021" cy="1621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6304547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10" y="456666"/>
            <a:ext cx="593090" cy="117919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46815" y="1568759"/>
            <a:ext cx="1204480" cy="4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Utilisateur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7267" y="650796"/>
            <a:ext cx="1563808" cy="790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GSB</a:t>
            </a:r>
          </a:p>
        </p:txBody>
      </p:sp>
      <p:cxnSp>
        <p:nvCxnSpPr>
          <p:cNvPr id="29" name="Connecteur droit 28"/>
          <p:cNvCxnSpPr>
            <a:stCxn id="27" idx="2"/>
          </p:cNvCxnSpPr>
          <p:nvPr/>
        </p:nvCxnSpPr>
        <p:spPr>
          <a:xfrm>
            <a:off x="849055" y="1971431"/>
            <a:ext cx="0" cy="48865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8" idx="2"/>
          </p:cNvCxnSpPr>
          <p:nvPr/>
        </p:nvCxnSpPr>
        <p:spPr>
          <a:xfrm>
            <a:off x="5409171" y="1441730"/>
            <a:ext cx="0" cy="54162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849055" y="2133600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849055" y="2884135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860425" y="2887310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21561" y="1720508"/>
            <a:ext cx="3415104" cy="41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a consulter les Médicaments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29659" y="2635685"/>
            <a:ext cx="2398908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Affiche l’interface Médicaments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857076" y="3553329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9981" y="3217757"/>
            <a:ext cx="4656893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Sélection d’un Médicaments avec les boutons précédents/Suivants</a:t>
            </a:r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841035" y="4255730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852405" y="4258905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64463" y="4007280"/>
            <a:ext cx="3012467" cy="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 du Médicament précédent/Suivant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49056" y="4957013"/>
            <a:ext cx="45601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21562" y="4621441"/>
            <a:ext cx="3415104" cy="3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Appuie sur le bouton fermer</a:t>
            </a:r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849057" y="5579203"/>
            <a:ext cx="4560116" cy="4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60427" y="5582378"/>
            <a:ext cx="123825" cy="1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80116" y="5330753"/>
            <a:ext cx="3344314" cy="32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Renvoie au menu principal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1602296" cy="32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Médicaments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322432"/>
            <a:ext cx="1197021" cy="1621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1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225</Words>
  <Application>Microsoft Office PowerPoint</Application>
  <PresentationFormat>Grand écran</PresentationFormat>
  <Paragraphs>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DIANA Victor</dc:creator>
  <cp:lastModifiedBy>Johnson</cp:lastModifiedBy>
  <cp:revision>29</cp:revision>
  <dcterms:created xsi:type="dcterms:W3CDTF">2016-11-30T09:00:31Z</dcterms:created>
  <dcterms:modified xsi:type="dcterms:W3CDTF">2017-03-22T16:16:14Z</dcterms:modified>
</cp:coreProperties>
</file>