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55d9b3bc5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55d9b3bc5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ésultat de recherche d'images pour &quot;appli domotique&quot;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52400"/>
            <a:ext cx="2616450" cy="191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appli domotique&quot;"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15028"/>
            <a:ext cx="3266287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appli domotique&quot;"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5100" y="152400"/>
            <a:ext cx="2400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appli domotique&quot;"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2400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6800" y="2397875"/>
            <a:ext cx="3815800" cy="21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900" y="152400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90725"/>
            <a:ext cx="30384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778" y="2180656"/>
            <a:ext cx="4100249" cy="27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664" y="201151"/>
            <a:ext cx="1201635" cy="21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3296" y="152400"/>
            <a:ext cx="1493450" cy="26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975" y="3735475"/>
            <a:ext cx="2001426" cy="9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