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3d9c32f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3d9c32f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d9c32f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d9c32f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d9c32f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d9c32f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5e55d28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5e55d28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5.jpg"/><Relationship Id="rId13" Type="http://schemas.openxmlformats.org/officeDocument/2006/relationships/image" Target="../media/image17.jp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3.jpg"/><Relationship Id="rId15" Type="http://schemas.openxmlformats.org/officeDocument/2006/relationships/image" Target="../media/image22.png"/><Relationship Id="rId14" Type="http://schemas.openxmlformats.org/officeDocument/2006/relationships/image" Target="../media/image18.jpg"/><Relationship Id="rId16" Type="http://schemas.openxmlformats.org/officeDocument/2006/relationships/image" Target="../media/image2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55050" y="313450"/>
            <a:ext cx="2124350" cy="11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2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2200" y="417720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Avel FERON PAPEL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00" y="2828675"/>
            <a:ext cx="1904175" cy="2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80300"/>
            <a:ext cx="1863200" cy="18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37675" y="622075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Rémy Bayeux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50750" y="56575"/>
            <a:ext cx="4318125" cy="43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9525" y="535525"/>
            <a:ext cx="3584400" cy="35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4784" y="535525"/>
            <a:ext cx="3269224" cy="32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96500" y="286950"/>
            <a:ext cx="28695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Célia Le Troquer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-5717" l="-12002" r="2689" t="-10251"/>
          <a:stretch/>
        </p:blipFill>
        <p:spPr>
          <a:xfrm>
            <a:off x="4016338" y="412350"/>
            <a:ext cx="4549124" cy="23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525" y="2829151"/>
            <a:ext cx="4407224" cy="21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50" y="1748600"/>
            <a:ext cx="5107274" cy="12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50"/>
            <a:ext cx="2491173" cy="175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375" y="80575"/>
            <a:ext cx="2304749" cy="146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275" y="1426574"/>
            <a:ext cx="2927849" cy="14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7175" y="2818225"/>
            <a:ext cx="1836676" cy="183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2127" y="0"/>
            <a:ext cx="2021876" cy="22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6450" y="899774"/>
            <a:ext cx="199072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272825" y="208350"/>
            <a:ext cx="21192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Victor DIANA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474" y="2701049"/>
            <a:ext cx="872201" cy="87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08325" y="2720500"/>
            <a:ext cx="833300" cy="8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48223" y="1867761"/>
            <a:ext cx="833299" cy="8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4924" y="1867749"/>
            <a:ext cx="833300" cy="8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19900" y="3573250"/>
            <a:ext cx="1562451" cy="156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66452" y="3466100"/>
            <a:ext cx="1619926" cy="161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" y="3679576"/>
            <a:ext cx="1463924" cy="146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338325" y="3523575"/>
            <a:ext cx="1562451" cy="156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