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3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971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6108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30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854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372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0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77B6E1-634A-48DC-9E8B-D894023267EF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4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3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71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Some Random 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C</a:t>
            </a:r>
            <a:r>
              <a:rPr lang="en-PH" dirty="0" smtClean="0"/>
              <a:t># Tips and Tricks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456090"/>
            <a:ext cx="8257547" cy="1815618"/>
          </a:xfrm>
        </p:spPr>
        <p:txBody>
          <a:bodyPr>
            <a:normAutofit/>
          </a:bodyPr>
          <a:lstStyle/>
          <a:p>
            <a:r>
              <a:rPr lang="en-PH" sz="2400" dirty="0" smtClean="0"/>
              <a:t>Jon </a:t>
            </a:r>
            <a:r>
              <a:rPr lang="en-PH" sz="2400" dirty="0" smtClean="0"/>
              <a:t>Limjap</a:t>
            </a:r>
          </a:p>
          <a:p>
            <a:r>
              <a:rPr lang="en-PH" sz="2400" dirty="0" smtClean="0"/>
              <a:t>Microsoft MVP for C#</a:t>
            </a:r>
          </a:p>
          <a:p>
            <a:r>
              <a:rPr lang="en-PH" sz="2400" dirty="0" smtClean="0"/>
              <a:t>Technical Specialist, Provoke Solutions</a:t>
            </a:r>
          </a:p>
          <a:p>
            <a:r>
              <a:rPr lang="en-PH" sz="2400" dirty="0" smtClean="0"/>
              <a:t>@</a:t>
            </a:r>
            <a:r>
              <a:rPr lang="en-PH" sz="2400" dirty="0" err="1" smtClean="0"/>
              <a:t>lattex</a:t>
            </a:r>
            <a:r>
              <a:rPr lang="en-PH" sz="2400" dirty="0" smtClean="0"/>
              <a:t> | jonlimjap@gmail.com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7075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Snippets</a:t>
            </a:r>
          </a:p>
          <a:p>
            <a:r>
              <a:rPr lang="en-PH" dirty="0" smtClean="0"/>
              <a:t>yield return</a:t>
            </a:r>
          </a:p>
          <a:p>
            <a:r>
              <a:rPr lang="en-PH" dirty="0" smtClean="0"/>
              <a:t>LINQ Any</a:t>
            </a:r>
          </a:p>
          <a:p>
            <a:r>
              <a:rPr lang="en-PH" dirty="0" smtClean="0"/>
              <a:t>LINQ + </a:t>
            </a:r>
            <a:r>
              <a:rPr lang="en-PH" dirty="0" smtClean="0"/>
              <a:t>Except</a:t>
            </a:r>
          </a:p>
          <a:p>
            <a:r>
              <a:rPr lang="en-PH" dirty="0" smtClean="0"/>
              <a:t>Extension methods on </a:t>
            </a:r>
            <a:r>
              <a:rPr lang="en-PH" dirty="0" err="1" smtClean="0"/>
              <a:t>Enums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4240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Snippets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Shortcuts to code constructs that show when you type a keyword followed by pressing Tab twice</a:t>
            </a:r>
          </a:p>
          <a:p>
            <a:pPr lvl="1"/>
            <a:r>
              <a:rPr lang="en-PH" dirty="0" smtClean="0"/>
              <a:t>class</a:t>
            </a:r>
          </a:p>
          <a:p>
            <a:pPr lvl="1"/>
            <a:r>
              <a:rPr lang="en-PH" dirty="0" err="1" smtClean="0"/>
              <a:t>ctor</a:t>
            </a:r>
            <a:endParaRPr lang="en-PH" dirty="0" smtClean="0"/>
          </a:p>
          <a:p>
            <a:pPr lvl="1"/>
            <a:r>
              <a:rPr lang="en-PH" dirty="0" smtClean="0"/>
              <a:t>prop</a:t>
            </a:r>
          </a:p>
          <a:p>
            <a:pPr lvl="1"/>
            <a:r>
              <a:rPr lang="en-PH" dirty="0" err="1" smtClean="0"/>
              <a:t>propfull</a:t>
            </a:r>
            <a:endParaRPr lang="en-PH" dirty="0" smtClean="0"/>
          </a:p>
          <a:p>
            <a:pPr lvl="1"/>
            <a:r>
              <a:rPr lang="en-PH" dirty="0" smtClean="0"/>
              <a:t>if</a:t>
            </a:r>
          </a:p>
          <a:p>
            <a:pPr lvl="1"/>
            <a:r>
              <a:rPr lang="en-PH" dirty="0" smtClean="0"/>
              <a:t>else</a:t>
            </a:r>
          </a:p>
          <a:p>
            <a:pPr lvl="1"/>
            <a:r>
              <a:rPr lang="en-PH" dirty="0" smtClean="0"/>
              <a:t>using</a:t>
            </a:r>
          </a:p>
          <a:p>
            <a:pPr lvl="1"/>
            <a:r>
              <a:rPr lang="en-PH" dirty="0" smtClean="0"/>
              <a:t>while</a:t>
            </a:r>
          </a:p>
          <a:p>
            <a:pPr lvl="1"/>
            <a:r>
              <a:rPr lang="en-PH" dirty="0" smtClean="0"/>
              <a:t>do</a:t>
            </a:r>
          </a:p>
          <a:p>
            <a:pPr marL="457200" lvl="1" indent="0">
              <a:buNone/>
            </a:pPr>
            <a:endParaRPr lang="en-PH" dirty="0" smtClean="0"/>
          </a:p>
          <a:p>
            <a:pPr lvl="1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4113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yield return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Let’s you iterate through a collection – </a:t>
            </a:r>
            <a:r>
              <a:rPr lang="en-PH" i="1" dirty="0" smtClean="0"/>
              <a:t>without </a:t>
            </a:r>
            <a:r>
              <a:rPr lang="en-PH" dirty="0" smtClean="0"/>
              <a:t>having to return a concrete collection class</a:t>
            </a:r>
          </a:p>
          <a:p>
            <a:r>
              <a:rPr lang="en-PH" dirty="0" smtClean="0"/>
              <a:t>Executed when the members of the collection are accessed, not when the methods are called</a:t>
            </a:r>
          </a:p>
          <a:p>
            <a:r>
              <a:rPr lang="en-PH" dirty="0" smtClean="0"/>
              <a:t>If you want to make sure a collection is already finalized use .</a:t>
            </a:r>
            <a:r>
              <a:rPr lang="en-PH" dirty="0" err="1" smtClean="0"/>
              <a:t>ToList</a:t>
            </a:r>
            <a:r>
              <a:rPr lang="en-PH" dirty="0" smtClean="0"/>
              <a:t>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7951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LINQ Any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Returns true if </a:t>
            </a:r>
            <a:r>
              <a:rPr lang="en-PH" i="1" dirty="0" smtClean="0"/>
              <a:t>Any</a:t>
            </a:r>
            <a:r>
              <a:rPr lang="en-PH" dirty="0" smtClean="0"/>
              <a:t> member of a collection that fulfills a specified condition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452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LINQ + Except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Filters a list by letting you specify unwanted members</a:t>
            </a:r>
          </a:p>
          <a:p>
            <a:r>
              <a:rPr lang="en-PH" dirty="0" smtClean="0"/>
              <a:t>Best combined with LINQ Where()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092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Extension methods on </a:t>
            </a:r>
            <a:r>
              <a:rPr lang="en-PH" dirty="0" err="1" smtClean="0"/>
              <a:t>Enums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 can add methods to </a:t>
            </a:r>
            <a:r>
              <a:rPr lang="en-PH" dirty="0" err="1" smtClean="0"/>
              <a:t>enums</a:t>
            </a:r>
            <a:r>
              <a:rPr lang="en-PH" dirty="0" smtClean="0"/>
              <a:t> this way!</a:t>
            </a:r>
          </a:p>
          <a:p>
            <a:r>
              <a:rPr lang="en-PH" dirty="0" smtClean="0"/>
              <a:t>Nifty way to add functionality to </a:t>
            </a:r>
            <a:r>
              <a:rPr lang="en-PH" dirty="0" err="1" smtClean="0"/>
              <a:t>enums</a:t>
            </a:r>
            <a:r>
              <a:rPr lang="en-PH" dirty="0" smtClean="0"/>
              <a:t>, which don’t accept </a:t>
            </a:r>
            <a:r>
              <a:rPr lang="en-PH" smtClean="0"/>
              <a:t>method definitions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945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7224" y="2694093"/>
            <a:ext cx="10772775" cy="1658198"/>
          </a:xfrm>
        </p:spPr>
        <p:txBody>
          <a:bodyPr/>
          <a:lstStyle/>
          <a:p>
            <a:r>
              <a:rPr lang="en-PH" dirty="0" smtClean="0"/>
              <a:t>Any C# tips and tricks </a:t>
            </a:r>
            <a:r>
              <a:rPr lang="en-PH" i="1" dirty="0" smtClean="0"/>
              <a:t>you</a:t>
            </a:r>
            <a:r>
              <a:rPr lang="en-PH" dirty="0" smtClean="0"/>
              <a:t> </a:t>
            </a:r>
            <a:r>
              <a:rPr lang="en-PH" dirty="0" err="1" smtClean="0"/>
              <a:t>wanna</a:t>
            </a:r>
            <a:r>
              <a:rPr lang="en-PH" dirty="0" smtClean="0"/>
              <a:t> share?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1272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598</TotalTime>
  <Words>174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Some Random  C# Tips and Tricks</vt:lpstr>
      <vt:lpstr>Agenda</vt:lpstr>
      <vt:lpstr>Snippets</vt:lpstr>
      <vt:lpstr>yield return</vt:lpstr>
      <vt:lpstr>LINQ Any</vt:lpstr>
      <vt:lpstr>LINQ + Except</vt:lpstr>
      <vt:lpstr>Extension methods on Enums</vt:lpstr>
      <vt:lpstr>Any C# tips and tricks you wanna share?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Random C# Tips and Tricks*</dc:title>
  <dc:creator>Jon Limjap</dc:creator>
  <cp:lastModifiedBy>Jon Limjap</cp:lastModifiedBy>
  <cp:revision>14</cp:revision>
  <dcterms:created xsi:type="dcterms:W3CDTF">2014-08-27T16:36:04Z</dcterms:created>
  <dcterms:modified xsi:type="dcterms:W3CDTF">2014-08-28T12:16:03Z</dcterms:modified>
</cp:coreProperties>
</file>