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70" r:id="rId14"/>
    <p:sldId id="275" r:id="rId15"/>
    <p:sldId id="274" r:id="rId16"/>
    <p:sldId id="273" r:id="rId17"/>
    <p:sldId id="276" r:id="rId18"/>
    <p:sldId id="277" r:id="rId19"/>
    <p:sldId id="278" r:id="rId20"/>
    <p:sldId id="261" r:id="rId21"/>
    <p:sldId id="26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C# 6 New Features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5"/>
            <a:ext cx="7315200" cy="1331309"/>
          </a:xfrm>
        </p:spPr>
        <p:txBody>
          <a:bodyPr>
            <a:normAutofit/>
          </a:bodyPr>
          <a:lstStyle/>
          <a:p>
            <a:r>
              <a:rPr lang="en-PH" sz="3400" dirty="0" smtClean="0"/>
              <a:t>Jon Limjap</a:t>
            </a:r>
          </a:p>
          <a:p>
            <a:r>
              <a:rPr lang="en-PH" dirty="0" smtClean="0"/>
              <a:t>Microsoft MVP for C#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68" b="26660"/>
          <a:stretch/>
        </p:blipFill>
        <p:spPr>
          <a:xfrm>
            <a:off x="8646503" y="3624115"/>
            <a:ext cx="3545497" cy="92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8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C# 6.0</a:t>
            </a:r>
            <a:endParaRPr lang="en-PH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PH" sz="2400" dirty="0" smtClean="0"/>
              <a:t>Not released yet ;)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198267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New Features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326" y="864108"/>
            <a:ext cx="7315200" cy="5120640"/>
          </a:xfrm>
        </p:spPr>
        <p:txBody>
          <a:bodyPr>
            <a:normAutofit/>
          </a:bodyPr>
          <a:lstStyle/>
          <a:p>
            <a:r>
              <a:rPr lang="en-PH" dirty="0"/>
              <a:t>Using statements for static </a:t>
            </a:r>
            <a:r>
              <a:rPr lang="en-PH" dirty="0" smtClean="0"/>
              <a:t>members</a:t>
            </a:r>
          </a:p>
          <a:p>
            <a:r>
              <a:rPr lang="en-PH" dirty="0" smtClean="0"/>
              <a:t>Auto-property Initializers</a:t>
            </a:r>
          </a:p>
          <a:p>
            <a:r>
              <a:rPr lang="en-PH" dirty="0" smtClean="0"/>
              <a:t>Getter-only automatic properties</a:t>
            </a:r>
          </a:p>
          <a:p>
            <a:r>
              <a:rPr lang="en-PH" dirty="0" smtClean="0"/>
              <a:t>Dictionary Initializers</a:t>
            </a:r>
          </a:p>
          <a:p>
            <a:r>
              <a:rPr lang="en-PH" dirty="0" smtClean="0"/>
              <a:t>Expression-bodied members</a:t>
            </a:r>
          </a:p>
          <a:p>
            <a:r>
              <a:rPr lang="en-PH" dirty="0" smtClean="0"/>
              <a:t>Await inside a finally block</a:t>
            </a:r>
          </a:p>
          <a:p>
            <a:r>
              <a:rPr lang="en-PH" dirty="0" smtClean="0"/>
              <a:t>Exception Filters</a:t>
            </a:r>
          </a:p>
          <a:p>
            <a:r>
              <a:rPr lang="en-PH" dirty="0" smtClean="0"/>
              <a:t>Null Propagation</a:t>
            </a:r>
          </a:p>
          <a:p>
            <a:r>
              <a:rPr lang="en-PH" dirty="0" smtClean="0"/>
              <a:t>And a few more…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5448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Using statement for Static Members</a:t>
            </a:r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3456880" y="1439269"/>
            <a:ext cx="807348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r>
              <a:rPr lang="en-PH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PH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PH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PH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PH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PH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PH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Csharp6Demo</a:t>
            </a:r>
          </a:p>
          <a:p>
            <a:r>
              <a:rPr lang="en-PH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PH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PH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PH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PH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PH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PH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PH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WriteLine</a:t>
            </a:r>
            <a:r>
              <a:rPr lang="en-PH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PH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</a:t>
            </a:r>
            <a:r>
              <a:rPr lang="en-PH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WriteLine</a:t>
            </a:r>
            <a:r>
              <a:rPr lang="en-PH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stands on its </a:t>
            </a:r>
            <a:r>
              <a:rPr lang="en-PH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own :)"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800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Auto-property initializers</a:t>
            </a:r>
            <a:endParaRPr lang="en-PH" dirty="0"/>
          </a:p>
        </p:txBody>
      </p:sp>
      <p:sp>
        <p:nvSpPr>
          <p:cNvPr id="6" name="Rectangle 5"/>
          <p:cNvSpPr/>
          <p:nvPr/>
        </p:nvSpPr>
        <p:spPr>
          <a:xfrm>
            <a:off x="3635299" y="2962763"/>
            <a:ext cx="81069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PH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PH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PH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PH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= </a:t>
            </a:r>
            <a:r>
              <a:rPr lang="en-PH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"Juan"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PH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PH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PH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PH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PH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= </a:t>
            </a:r>
            <a:r>
              <a:rPr lang="en-PH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"Dela Cruz"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PH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PH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PH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BirthDate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PH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PH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= </a:t>
            </a:r>
            <a:r>
              <a:rPr lang="en-PH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PH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(1898, 6, 12);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6118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Getter only Auto-properties</a:t>
            </a:r>
            <a:endParaRPr lang="en-PH" dirty="0"/>
          </a:p>
        </p:txBody>
      </p:sp>
      <p:sp>
        <p:nvSpPr>
          <p:cNvPr id="4" name="Rectangle 3"/>
          <p:cNvSpPr/>
          <p:nvPr/>
        </p:nvSpPr>
        <p:spPr>
          <a:xfrm>
            <a:off x="3694771" y="3239762"/>
            <a:ext cx="7802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PH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PH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OtherInfo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PH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= </a:t>
            </a:r>
            <a:r>
              <a:rPr lang="en-PH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"Other information"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2010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Dictionary Initializers</a:t>
            </a:r>
            <a:endParaRPr lang="en-PH" dirty="0"/>
          </a:p>
        </p:txBody>
      </p:sp>
      <p:sp>
        <p:nvSpPr>
          <p:cNvPr id="4" name="Rectangle 3"/>
          <p:cNvSpPr/>
          <p:nvPr/>
        </p:nvSpPr>
        <p:spPr>
          <a:xfrm>
            <a:off x="3490333" y="2639598"/>
            <a:ext cx="81180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PH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PH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madlangPeople</a:t>
            </a:r>
            <a:r>
              <a:rPr lang="en-PH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PH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PH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PH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PH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PH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PH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PH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PH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PH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PH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PH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PH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[</a:t>
            </a:r>
            <a:r>
              <a:rPr lang="en-PH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PH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Jon"</a:t>
            </a:r>
            <a:r>
              <a:rPr lang="en-PH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PH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PH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PH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PH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PH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"Jon"</a:t>
            </a:r>
            <a:r>
              <a:rPr lang="en-PH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PH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"Limjap"</a:t>
            </a:r>
            <a:r>
              <a:rPr lang="en-PH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PH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PH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PH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PH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(1990, 11, 23)),</a:t>
            </a:r>
          </a:p>
          <a:p>
            <a:r>
              <a:rPr lang="en-PH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PH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PH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PH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Toto"</a:t>
            </a:r>
            <a:r>
              <a:rPr lang="en-PH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PH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PH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PH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PH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PH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"Toto"</a:t>
            </a:r>
            <a:r>
              <a:rPr lang="en-PH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PH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PH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Gamboa</a:t>
            </a:r>
            <a:r>
              <a:rPr lang="en-PH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PH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PH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PH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PH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PH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(1996, 7, 11)),</a:t>
            </a:r>
          </a:p>
          <a:p>
            <a:r>
              <a:rPr lang="en-PH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PH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PH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PH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Teril</a:t>
            </a:r>
            <a:r>
              <a:rPr lang="en-PH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PH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PH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PH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PH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PH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PH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PH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Teril</a:t>
            </a:r>
            <a:r>
              <a:rPr lang="en-PH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PH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PH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PH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Bilog</a:t>
            </a:r>
            <a:r>
              <a:rPr lang="en-PH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PH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PH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PH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PH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PH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(1998, </a:t>
            </a:r>
            <a:r>
              <a:rPr lang="en-PH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7, 10))</a:t>
            </a:r>
          </a:p>
          <a:p>
            <a:r>
              <a:rPr lang="en-PH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PH" sz="1600" dirty="0"/>
          </a:p>
        </p:txBody>
      </p:sp>
    </p:spTree>
    <p:extLst>
      <p:ext uri="{BB962C8B-B14F-4D97-AF65-F5344CB8AC3E}">
        <p14:creationId xmlns:p14="http://schemas.microsoft.com/office/powerpoint/2010/main" val="361266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Expression-bodied members</a:t>
            </a:r>
            <a:endParaRPr lang="en-PH" dirty="0"/>
          </a:p>
        </p:txBody>
      </p:sp>
      <p:sp>
        <p:nvSpPr>
          <p:cNvPr id="4" name="Rectangle 3"/>
          <p:cNvSpPr/>
          <p:nvPr/>
        </p:nvSpPr>
        <p:spPr>
          <a:xfrm>
            <a:off x="3583259" y="2962763"/>
            <a:ext cx="8114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PH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PH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PH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 =&gt; </a:t>
            </a:r>
            <a:r>
              <a:rPr lang="en-PH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</a:t>
            </a:r>
            <a:r>
              <a:rPr lang="en-PH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.ToInt32(</a:t>
            </a:r>
            <a:r>
              <a:rPr lang="en-PH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PH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.Now.Subtract(BirthDate).Days/365.25);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5725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Await inside Catch and Finally blocks</a:t>
            </a:r>
            <a:endParaRPr lang="en-PH" dirty="0"/>
          </a:p>
        </p:txBody>
      </p:sp>
      <p:sp>
        <p:nvSpPr>
          <p:cNvPr id="4" name="Rectangle 3"/>
          <p:cNvSpPr/>
          <p:nvPr/>
        </p:nvSpPr>
        <p:spPr>
          <a:xfrm>
            <a:off x="3200401" y="1300769"/>
            <a:ext cx="760141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PH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PH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PH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PH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PH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SomeAsyncMethod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PH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PH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PH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PH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OperationThatMayThrowAsync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PH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PH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ex)</a:t>
            </a:r>
          </a:p>
          <a:p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PH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PH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LogAsync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(ex);</a:t>
            </a:r>
          </a:p>
          <a:p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PH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finally</a:t>
            </a:r>
            <a:endParaRPr lang="en-PH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PH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Cleanup();</a:t>
            </a:r>
          </a:p>
          <a:p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2687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Exception Filters</a:t>
            </a:r>
            <a:endParaRPr lang="en-PH" dirty="0"/>
          </a:p>
        </p:txBody>
      </p:sp>
      <p:sp>
        <p:nvSpPr>
          <p:cNvPr id="4" name="Rectangle 3"/>
          <p:cNvSpPr/>
          <p:nvPr/>
        </p:nvSpPr>
        <p:spPr>
          <a:xfrm>
            <a:off x="2289716" y="1716268"/>
            <a:ext cx="83039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PH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PH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PH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PH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(message);</a:t>
            </a:r>
          </a:p>
          <a:p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PH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PH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ex) </a:t>
            </a:r>
            <a:r>
              <a:rPr lang="en-PH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PH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ex.Message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PH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"Filter me!"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PH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WriteLine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PH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"Filtered!"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PH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endParaRPr lang="en-PH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PH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WriteLine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PH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filtered"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9614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Null Propagation</a:t>
            </a:r>
            <a:endParaRPr lang="en-PH" dirty="0"/>
          </a:p>
        </p:txBody>
      </p:sp>
      <p:sp>
        <p:nvSpPr>
          <p:cNvPr id="4" name="Rectangle 3"/>
          <p:cNvSpPr/>
          <p:nvPr/>
        </p:nvSpPr>
        <p:spPr>
          <a:xfrm>
            <a:off x="3795132" y="608272"/>
            <a:ext cx="76237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</a:t>
            </a:r>
            <a:endParaRPr lang="en-PH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PH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AddressLine1 { </a:t>
            </a:r>
            <a:r>
              <a:rPr lang="en-PH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PH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PH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AddressLine2 { </a:t>
            </a:r>
            <a:r>
              <a:rPr lang="en-PH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PH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PH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PH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PH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endParaRPr lang="en-PH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PH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PH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PH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PH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 code</a:t>
            </a:r>
            <a:endParaRPr lang="en-PH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PH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PH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PH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PH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PH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PH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PH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PH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PH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PH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jon1 = </a:t>
            </a:r>
            <a:r>
              <a:rPr lang="en-PH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PH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PH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jon2 = </a:t>
            </a:r>
            <a:r>
              <a:rPr lang="en-PH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PH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PH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 = </a:t>
            </a:r>
            <a:r>
              <a:rPr lang="en-PH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AddressLine1 = </a:t>
            </a:r>
            <a:r>
              <a:rPr lang="en-PH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"6750 Ayala Ave"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 };</a:t>
            </a:r>
          </a:p>
          <a:p>
            <a:endParaRPr lang="en-PH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PH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WriteLine</a:t>
            </a:r>
            <a:r>
              <a:rPr lang="en-PH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(jon1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?.Address?.AddressLine1 ?? </a:t>
            </a:r>
            <a:r>
              <a:rPr lang="en-PH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 address"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PH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WriteLine</a:t>
            </a:r>
            <a:r>
              <a:rPr lang="en-PH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(jon2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?.Address?.AddressLine1 ?? </a:t>
            </a:r>
            <a:r>
              <a:rPr lang="en-PH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 address too"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PH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WriteLine</a:t>
            </a:r>
            <a:r>
              <a:rPr lang="en-PH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(jon2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?.Address?.AddressLine2 ?? </a:t>
            </a:r>
            <a:r>
              <a:rPr lang="en-PH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 address either"</a:t>
            </a:r>
            <a:r>
              <a:rPr lang="en-PH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3958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3528811"/>
            <a:ext cx="2947482" cy="2196209"/>
          </a:xfrm>
        </p:spPr>
        <p:txBody>
          <a:bodyPr/>
          <a:lstStyle/>
          <a:p>
            <a:r>
              <a:rPr lang="en-PH" dirty="0" smtClean="0"/>
              <a:t>About Me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3721996"/>
            <a:ext cx="7315200" cy="2318196"/>
          </a:xfrm>
        </p:spPr>
        <p:txBody>
          <a:bodyPr>
            <a:normAutofit fontScale="92500" lnSpcReduction="10000"/>
          </a:bodyPr>
          <a:lstStyle/>
          <a:p>
            <a:r>
              <a:rPr lang="en-PH" dirty="0"/>
              <a:t>Microsoft MVP for C# </a:t>
            </a:r>
            <a:endParaRPr lang="en-PH" dirty="0" smtClean="0"/>
          </a:p>
          <a:p>
            <a:r>
              <a:rPr lang="en-PH" dirty="0" smtClean="0"/>
              <a:t>Technical </a:t>
            </a:r>
            <a:r>
              <a:rPr lang="en-PH" sz="2800" dirty="0" smtClean="0"/>
              <a:t>Specialist, Provoke Solutions</a:t>
            </a:r>
          </a:p>
          <a:p>
            <a:r>
              <a:rPr lang="en-PH" sz="2800" dirty="0" smtClean="0"/>
              <a:t>President, Philippine .NET Users Group</a:t>
            </a:r>
          </a:p>
          <a:p>
            <a:r>
              <a:rPr lang="en-PH" dirty="0"/>
              <a:t>http://dotnet.kapenilattex.com</a:t>
            </a:r>
            <a:endParaRPr lang="en-PH" sz="2800" dirty="0" smtClean="0"/>
          </a:p>
          <a:p>
            <a:r>
              <a:rPr lang="en-PH" sz="2800" dirty="0" smtClean="0"/>
              <a:t>@</a:t>
            </a:r>
            <a:r>
              <a:rPr lang="en-PH" sz="2800" dirty="0" err="1" smtClean="0"/>
              <a:t>lattex</a:t>
            </a:r>
            <a:r>
              <a:rPr lang="en-PH" sz="2800" dirty="0" smtClean="0"/>
              <a:t> | jonlimjap@gmail.com</a:t>
            </a:r>
          </a:p>
        </p:txBody>
      </p:sp>
      <p:pic>
        <p:nvPicPr>
          <p:cNvPr id="4" name="Content Placeholder 3" descr="IMG_365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0" t="17184" r="14627" b="41254"/>
          <a:stretch/>
        </p:blipFill>
        <p:spPr>
          <a:xfrm>
            <a:off x="3869268" y="755902"/>
            <a:ext cx="7524293" cy="2943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74" y="1443373"/>
            <a:ext cx="1943771" cy="194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2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Thank you!</a:t>
            </a:r>
            <a:endParaRPr lang="en-PH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/>
              <a:t>Q &amp; A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7585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References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2000" dirty="0"/>
              <a:t>https://roslyn.codeplex.com/wikipage?title=Language%20feature%20status&amp;referringTitle=Home</a:t>
            </a:r>
          </a:p>
          <a:p>
            <a:r>
              <a:rPr lang="en-PH" sz="2000" dirty="0" smtClean="0"/>
              <a:t>http</a:t>
            </a:r>
            <a:r>
              <a:rPr lang="en-PH" sz="2000" dirty="0"/>
              <a:t>://www.youtube.com/watch?v=BA3sL783_Co</a:t>
            </a:r>
          </a:p>
        </p:txBody>
      </p:sp>
    </p:spTree>
    <p:extLst>
      <p:ext uri="{BB962C8B-B14F-4D97-AF65-F5344CB8AC3E}">
        <p14:creationId xmlns:p14="http://schemas.microsoft.com/office/powerpoint/2010/main" val="323058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2820472"/>
            <a:ext cx="2947482" cy="2904547"/>
          </a:xfrm>
        </p:spPr>
        <p:txBody>
          <a:bodyPr/>
          <a:lstStyle/>
          <a:p>
            <a:r>
              <a:rPr lang="en-PH" dirty="0" smtClean="0"/>
              <a:t>Philippine .NET Users Group (PHINUG)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 smtClean="0"/>
              <a:t>facebook.com/groups/</a:t>
            </a:r>
            <a:r>
              <a:rPr lang="en-PH" sz="3200" dirty="0" err="1" smtClean="0"/>
              <a:t>phinug</a:t>
            </a:r>
            <a:endParaRPr lang="en-PH" sz="3200" dirty="0" smtClean="0"/>
          </a:p>
          <a:p>
            <a:r>
              <a:rPr lang="en-PH" sz="3200" dirty="0" smtClean="0"/>
              <a:t>@</a:t>
            </a:r>
            <a:r>
              <a:rPr lang="en-PH" sz="3200" dirty="0" err="1" smtClean="0"/>
              <a:t>phinug</a:t>
            </a:r>
            <a:endParaRPr lang="en-PH" sz="3200" dirty="0" smtClean="0"/>
          </a:p>
          <a:p>
            <a:r>
              <a:rPr lang="en-PH" sz="3200" dirty="0" smtClean="0"/>
              <a:t>phinug.doorkeeper.jp</a:t>
            </a:r>
            <a:endParaRPr lang="en-NZ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59" y="1357671"/>
            <a:ext cx="1462801" cy="14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Agenda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 smtClean="0"/>
              <a:t>A history of the c</a:t>
            </a:r>
            <a:r>
              <a:rPr lang="en-PH" sz="3200" dirty="0" smtClean="0"/>
              <a:t>ontinuous evolution of the C# language</a:t>
            </a:r>
            <a:endParaRPr lang="en-PH" sz="3200" dirty="0" smtClean="0"/>
          </a:p>
          <a:p>
            <a:r>
              <a:rPr lang="en-PH" sz="3200" dirty="0" smtClean="0"/>
              <a:t>C# 6.0 New </a:t>
            </a:r>
            <a:r>
              <a:rPr lang="en-PH" sz="3200" dirty="0" smtClean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86780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History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PH" sz="2400" dirty="0" smtClean="0"/>
              <a:t>Continuous evolution of the C# language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9" t="29197" r="5644" b="14368"/>
          <a:stretch/>
        </p:blipFill>
        <p:spPr>
          <a:xfrm>
            <a:off x="4237463" y="1298448"/>
            <a:ext cx="7485729" cy="310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C# 2.0</a:t>
            </a:r>
            <a:r>
              <a:rPr lang="en-PH" dirty="0"/>
              <a:t> </a:t>
            </a:r>
            <a:r>
              <a:rPr lang="en-PH" dirty="0" smtClean="0"/>
              <a:t/>
            </a:r>
            <a:br>
              <a:rPr lang="en-PH" dirty="0" smtClean="0"/>
            </a:br>
            <a:r>
              <a:rPr lang="en-PH" sz="2800" dirty="0" smtClean="0"/>
              <a:t>November 2005</a:t>
            </a:r>
            <a:endParaRPr lang="en-PH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Generics</a:t>
            </a:r>
          </a:p>
          <a:p>
            <a:r>
              <a:rPr lang="en-PH" dirty="0" smtClean="0"/>
              <a:t>Partial Classes</a:t>
            </a:r>
          </a:p>
          <a:p>
            <a:r>
              <a:rPr lang="en-PH" dirty="0" smtClean="0"/>
              <a:t>Anonymous Methods</a:t>
            </a:r>
          </a:p>
          <a:p>
            <a:r>
              <a:rPr lang="en-PH" dirty="0" smtClean="0"/>
              <a:t>Iterators</a:t>
            </a:r>
          </a:p>
          <a:p>
            <a:r>
              <a:rPr lang="en-PH" dirty="0" err="1" smtClean="0"/>
              <a:t>Nullable</a:t>
            </a:r>
            <a:r>
              <a:rPr lang="en-PH" dirty="0" smtClean="0"/>
              <a:t> Types</a:t>
            </a:r>
          </a:p>
          <a:p>
            <a:r>
              <a:rPr lang="en-PH" dirty="0" smtClean="0"/>
              <a:t>Static Classes</a:t>
            </a:r>
          </a:p>
          <a:p>
            <a:r>
              <a:rPr lang="en-PH" dirty="0" smtClean="0"/>
              <a:t>More…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2133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C# 3.0</a:t>
            </a:r>
            <a:br>
              <a:rPr lang="en-PH" dirty="0" smtClean="0"/>
            </a:br>
            <a:r>
              <a:rPr lang="en-PH" sz="2800" dirty="0" err="1" smtClean="0"/>
              <a:t>Novermber</a:t>
            </a:r>
            <a:r>
              <a:rPr lang="en-PH" sz="2800" dirty="0" smtClean="0"/>
              <a:t> 2007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Implicitly typed variables aka </a:t>
            </a:r>
            <a:r>
              <a:rPr lang="en-PH" dirty="0" err="1" smtClean="0"/>
              <a:t>var</a:t>
            </a:r>
            <a:r>
              <a:rPr lang="en-PH" dirty="0" smtClean="0"/>
              <a:t> keyword</a:t>
            </a:r>
          </a:p>
          <a:p>
            <a:r>
              <a:rPr lang="en-PH" dirty="0" smtClean="0"/>
              <a:t>Object and collection initializers</a:t>
            </a:r>
          </a:p>
          <a:p>
            <a:r>
              <a:rPr lang="en-PH" dirty="0" smtClean="0"/>
              <a:t>Auto-properties</a:t>
            </a:r>
          </a:p>
          <a:p>
            <a:r>
              <a:rPr lang="en-PH" dirty="0" smtClean="0"/>
              <a:t>Anonymous Types</a:t>
            </a:r>
          </a:p>
          <a:p>
            <a:r>
              <a:rPr lang="en-PH" dirty="0" smtClean="0"/>
              <a:t>Extension Methods</a:t>
            </a:r>
          </a:p>
          <a:p>
            <a:r>
              <a:rPr lang="en-PH" dirty="0" smtClean="0"/>
              <a:t>Language Integrated Query (LINQ)</a:t>
            </a:r>
          </a:p>
          <a:p>
            <a:r>
              <a:rPr lang="en-PH" dirty="0" smtClean="0"/>
              <a:t>Lambda Expressions</a:t>
            </a:r>
          </a:p>
          <a:p>
            <a:r>
              <a:rPr lang="en-PH" dirty="0" smtClean="0"/>
              <a:t>More…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6945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C# 4.0</a:t>
            </a:r>
            <a:br>
              <a:rPr lang="en-PH" dirty="0" smtClean="0"/>
            </a:br>
            <a:r>
              <a:rPr lang="en-PH" sz="2800" dirty="0" smtClean="0"/>
              <a:t>April 2010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Dynamic Binding</a:t>
            </a:r>
          </a:p>
          <a:p>
            <a:r>
              <a:rPr lang="en-PH" dirty="0" smtClean="0"/>
              <a:t>Named and Optional Parameters</a:t>
            </a:r>
          </a:p>
          <a:p>
            <a:r>
              <a:rPr lang="en-PH" dirty="0" smtClean="0"/>
              <a:t>Generic Covariance and </a:t>
            </a:r>
            <a:r>
              <a:rPr lang="en-PH" dirty="0" err="1" smtClean="0"/>
              <a:t>Contravariance</a:t>
            </a:r>
            <a:endParaRPr lang="en-PH" dirty="0" smtClean="0"/>
          </a:p>
          <a:p>
            <a:r>
              <a:rPr lang="en-PH" dirty="0" smtClean="0"/>
              <a:t>More…</a:t>
            </a:r>
          </a:p>
        </p:txBody>
      </p:sp>
    </p:spTree>
    <p:extLst>
      <p:ext uri="{BB962C8B-B14F-4D97-AF65-F5344CB8AC3E}">
        <p14:creationId xmlns:p14="http://schemas.microsoft.com/office/powerpoint/2010/main" val="95422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C# 5.0</a:t>
            </a:r>
            <a:br>
              <a:rPr lang="en-PH" dirty="0" smtClean="0"/>
            </a:br>
            <a:r>
              <a:rPr lang="en-PH" sz="2800" dirty="0" smtClean="0"/>
              <a:t>August 2012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Asynchronous methods (</a:t>
            </a:r>
            <a:r>
              <a:rPr lang="en-PH" dirty="0" err="1" smtClean="0"/>
              <a:t>async</a:t>
            </a:r>
            <a:r>
              <a:rPr lang="en-PH" dirty="0" smtClean="0"/>
              <a:t> and await keywords)</a:t>
            </a:r>
          </a:p>
          <a:p>
            <a:r>
              <a:rPr lang="en-PH" dirty="0" smtClean="0"/>
              <a:t>Caller info attributes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7380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2469</TotalTime>
  <Words>581</Words>
  <Application>Microsoft Office PowerPoint</Application>
  <PresentationFormat>Widescreen</PresentationFormat>
  <Paragraphs>137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Consolas</vt:lpstr>
      <vt:lpstr>Corbel</vt:lpstr>
      <vt:lpstr>Wingdings 2</vt:lpstr>
      <vt:lpstr>Frame</vt:lpstr>
      <vt:lpstr>C# 6 New Features</vt:lpstr>
      <vt:lpstr>About Me</vt:lpstr>
      <vt:lpstr>Philippine .NET Users Group (PHINUG)</vt:lpstr>
      <vt:lpstr>Agenda</vt:lpstr>
      <vt:lpstr>History</vt:lpstr>
      <vt:lpstr>C# 2.0  November 2005</vt:lpstr>
      <vt:lpstr>C# 3.0 Novermber 2007</vt:lpstr>
      <vt:lpstr>C# 4.0 April 2010</vt:lpstr>
      <vt:lpstr>C# 5.0 August 2012</vt:lpstr>
      <vt:lpstr>C# 6.0</vt:lpstr>
      <vt:lpstr>New Features</vt:lpstr>
      <vt:lpstr>Using statement for Static Members</vt:lpstr>
      <vt:lpstr>Auto-property initializers</vt:lpstr>
      <vt:lpstr>Getter only Auto-properties</vt:lpstr>
      <vt:lpstr>Dictionary Initializers</vt:lpstr>
      <vt:lpstr>Expression-bodied members</vt:lpstr>
      <vt:lpstr>Await inside Catch and Finally blocks</vt:lpstr>
      <vt:lpstr>Exception Filters</vt:lpstr>
      <vt:lpstr>Null Propagation</vt:lpstr>
      <vt:lpstr>Thank you!</vt:lpstr>
      <vt:lpstr>References</vt:lpstr>
    </vt:vector>
  </TitlesOfParts>
  <Company>Provoke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Sharp with C#</dc:title>
  <dc:creator>Jon Limjap</dc:creator>
  <cp:lastModifiedBy>Jon Limjap</cp:lastModifiedBy>
  <cp:revision>54</cp:revision>
  <dcterms:created xsi:type="dcterms:W3CDTF">2014-10-11T01:00:44Z</dcterms:created>
  <dcterms:modified xsi:type="dcterms:W3CDTF">2014-10-31T15:07:54Z</dcterms:modified>
</cp:coreProperties>
</file>