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2" r:id="rId4"/>
    <p:sldId id="270" r:id="rId5"/>
    <p:sldId id="264" r:id="rId6"/>
    <p:sldId id="268" r:id="rId7"/>
    <p:sldId id="267" r:id="rId8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BFF"/>
    <a:srgbClr val="F5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>
      <p:cViewPr varScale="1">
        <p:scale>
          <a:sx n="108" d="100"/>
          <a:sy n="108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368813" y="167282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문제화면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CFD7B9-64D8-7CF6-428B-9BF8C51D5755}"/>
              </a:ext>
            </a:extLst>
          </p:cNvPr>
          <p:cNvGrpSpPr/>
          <p:nvPr/>
        </p:nvGrpSpPr>
        <p:grpSpPr>
          <a:xfrm>
            <a:off x="2286309" y="167282"/>
            <a:ext cx="3427928" cy="6488136"/>
            <a:chOff x="2271424" y="167282"/>
            <a:chExt cx="3427928" cy="6488136"/>
          </a:xfrm>
        </p:grpSpPr>
        <p:grpSp>
          <p:nvGrpSpPr>
            <p:cNvPr id="4" name="그룹 1001">
              <a:extLst>
                <a:ext uri="{FF2B5EF4-FFF2-40B4-BE49-F238E27FC236}">
                  <a16:creationId xmlns:a16="http://schemas.microsoft.com/office/drawing/2014/main" id="{47E0B1E3-D484-3EF3-0152-B6B1DA7E77AC}"/>
                </a:ext>
              </a:extLst>
            </p:cNvPr>
            <p:cNvGrpSpPr/>
            <p:nvPr/>
          </p:nvGrpSpPr>
          <p:grpSpPr>
            <a:xfrm>
              <a:off x="2271424" y="167282"/>
              <a:ext cx="3427928" cy="6488136"/>
              <a:chOff x="995446" y="533180"/>
              <a:chExt cx="2869394" cy="5752687"/>
            </a:xfrm>
          </p:grpSpPr>
          <p:pic>
            <p:nvPicPr>
              <p:cNvPr id="5" name="Object 2">
                <a:extLst>
                  <a:ext uri="{FF2B5EF4-FFF2-40B4-BE49-F238E27FC236}">
                    <a16:creationId xmlns:a16="http://schemas.microsoft.com/office/drawing/2014/main" id="{3B3307B7-6A90-82E0-593F-0DEDD3B3B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4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6" name="Object 3">
                <a:extLst>
                  <a:ext uri="{FF2B5EF4-FFF2-40B4-BE49-F238E27FC236}">
                    <a16:creationId xmlns:a16="http://schemas.microsoft.com/office/drawing/2014/main" id="{B2377FCC-297D-0B88-5781-1A593BE14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29" name="그림 28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BAD50AA6-FB04-5922-EC61-F7B112DC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9A44B6-D105-9F35-D9BA-F1D3F87AAF38}"/>
              </a:ext>
            </a:extLst>
          </p:cNvPr>
          <p:cNvGrpSpPr/>
          <p:nvPr/>
        </p:nvGrpSpPr>
        <p:grpSpPr>
          <a:xfrm>
            <a:off x="2228273" y="1153161"/>
            <a:ext cx="3354018" cy="1836413"/>
            <a:chOff x="2257269" y="1175714"/>
            <a:chExt cx="3354018" cy="183641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D384BF7-0477-50DD-B187-CEF42ECD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233302E-2260-4DBE-96ED-DE605BBA4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565B2D1-8704-09F5-8D5A-117A611F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5D80371-A7CD-029B-758A-9D5BCB1F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177EE56-D431-8A89-B574-21041144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31" name="그림 30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83EE3BD4-AF15-853E-15B2-BA908C9D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78C5CD7-FB15-E274-F8A6-82220C548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368" y="1236970"/>
            <a:ext cx="2562225" cy="1665953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8AC979-03D2-AA06-1879-0E60852FFC9A}"/>
              </a:ext>
            </a:extLst>
          </p:cNvPr>
          <p:cNvGrpSpPr/>
          <p:nvPr/>
        </p:nvGrpSpPr>
        <p:grpSpPr>
          <a:xfrm>
            <a:off x="2751367" y="4260628"/>
            <a:ext cx="2562226" cy="834732"/>
            <a:chOff x="2751367" y="4260628"/>
            <a:chExt cx="2562226" cy="834732"/>
          </a:xfrm>
        </p:grpSpPr>
        <p:pic>
          <p:nvPicPr>
            <p:cNvPr id="50" name="그림 49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732AD4D0-BF1F-B72E-40E8-052AA515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7" y="4260628"/>
              <a:ext cx="2562226" cy="83473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1A6CFE-5987-F38E-0D4F-476A603C3814}"/>
                </a:ext>
              </a:extLst>
            </p:cNvPr>
            <p:cNvSpPr txBox="1"/>
            <p:nvPr/>
          </p:nvSpPr>
          <p:spPr>
            <a:xfrm>
              <a:off x="3559859" y="4382675"/>
              <a:ext cx="94524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정차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A24A330-0A4D-6DC2-9F56-E58806DC1439}"/>
              </a:ext>
            </a:extLst>
          </p:cNvPr>
          <p:cNvGrpSpPr/>
          <p:nvPr/>
        </p:nvGrpSpPr>
        <p:grpSpPr>
          <a:xfrm>
            <a:off x="2751368" y="5182011"/>
            <a:ext cx="2562226" cy="834732"/>
            <a:chOff x="2751368" y="5182011"/>
            <a:chExt cx="2562226" cy="834732"/>
          </a:xfrm>
        </p:grpSpPr>
        <p:pic>
          <p:nvPicPr>
            <p:cNvPr id="55" name="그림 54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858A259D-B1ED-F87F-A06D-8DE2526A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8" y="5182011"/>
              <a:ext cx="2562226" cy="83473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71F7AB-5F19-6154-5E02-9F20B2F7C84B}"/>
                </a:ext>
              </a:extLst>
            </p:cNvPr>
            <p:cNvSpPr txBox="1"/>
            <p:nvPr/>
          </p:nvSpPr>
          <p:spPr>
            <a:xfrm>
              <a:off x="3559859" y="5283906"/>
              <a:ext cx="94524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영차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4D4E8EE-DE78-8E34-89AE-FF82E74F5985}"/>
              </a:ext>
            </a:extLst>
          </p:cNvPr>
          <p:cNvGrpSpPr/>
          <p:nvPr/>
        </p:nvGrpSpPr>
        <p:grpSpPr>
          <a:xfrm>
            <a:off x="2418256" y="2939012"/>
            <a:ext cx="3142258" cy="769441"/>
            <a:chOff x="2418256" y="3225555"/>
            <a:chExt cx="3142258" cy="76944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BF847CF-8883-2272-AC2E-71582B9E6B76}"/>
                </a:ext>
              </a:extLst>
            </p:cNvPr>
            <p:cNvSpPr/>
            <p:nvPr/>
          </p:nvSpPr>
          <p:spPr>
            <a:xfrm>
              <a:off x="2418256" y="3229276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4E614A-043B-8C2C-AFCB-89D0A021F3CE}"/>
                </a:ext>
              </a:extLst>
            </p:cNvPr>
            <p:cNvSpPr txBox="1"/>
            <p:nvPr/>
          </p:nvSpPr>
          <p:spPr>
            <a:xfrm>
              <a:off x="2628673" y="3225555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 오토바이 한대가 해변에 </a:t>
              </a:r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주차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FADCC5-FBE3-21DE-B074-25B1C2520A6C}"/>
              </a:ext>
            </a:extLst>
          </p:cNvPr>
          <p:cNvSpPr/>
          <p:nvPr/>
        </p:nvSpPr>
        <p:spPr>
          <a:xfrm>
            <a:off x="2628673" y="4114800"/>
            <a:ext cx="2781527" cy="20904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2BFCD7B-FE23-8C0B-A9DA-C63A25A79303}"/>
              </a:ext>
            </a:extLst>
          </p:cNvPr>
          <p:cNvCxnSpPr>
            <a:endCxn id="64" idx="3"/>
          </p:cNvCxnSpPr>
          <p:nvPr/>
        </p:nvCxnSpPr>
        <p:spPr>
          <a:xfrm flipH="1">
            <a:off x="5410200" y="3998717"/>
            <a:ext cx="1981200" cy="116129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D56A51-D6EC-2DFF-F9C3-9AF2395BF279}"/>
              </a:ext>
            </a:extLst>
          </p:cNvPr>
          <p:cNvSpPr txBox="1"/>
          <p:nvPr/>
        </p:nvSpPr>
        <p:spPr>
          <a:xfrm>
            <a:off x="7391400" y="371385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동작방식 </a:t>
            </a:r>
            <a:r>
              <a:rPr lang="en-US" altLang="ko-KR" b="1" dirty="0"/>
              <a:t>: </a:t>
            </a:r>
            <a:r>
              <a:rPr lang="ko-KR" altLang="en-US" b="1" dirty="0"/>
              <a:t>터치</a:t>
            </a:r>
          </a:p>
        </p:txBody>
      </p:sp>
    </p:spTree>
    <p:extLst>
      <p:ext uri="{BB962C8B-B14F-4D97-AF65-F5344CB8AC3E}">
        <p14:creationId xmlns:p14="http://schemas.microsoft.com/office/powerpoint/2010/main" val="21606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0" y="156427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터치 후 팝업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CFD7B9-64D8-7CF6-428B-9BF8C51D5755}"/>
              </a:ext>
            </a:extLst>
          </p:cNvPr>
          <p:cNvGrpSpPr/>
          <p:nvPr/>
        </p:nvGrpSpPr>
        <p:grpSpPr>
          <a:xfrm>
            <a:off x="2264532" y="167282"/>
            <a:ext cx="3427928" cy="6488136"/>
            <a:chOff x="2271424" y="167282"/>
            <a:chExt cx="3427928" cy="6488136"/>
          </a:xfrm>
        </p:grpSpPr>
        <p:grpSp>
          <p:nvGrpSpPr>
            <p:cNvPr id="4" name="그룹 1001">
              <a:extLst>
                <a:ext uri="{FF2B5EF4-FFF2-40B4-BE49-F238E27FC236}">
                  <a16:creationId xmlns:a16="http://schemas.microsoft.com/office/drawing/2014/main" id="{47E0B1E3-D484-3EF3-0152-B6B1DA7E77AC}"/>
                </a:ext>
              </a:extLst>
            </p:cNvPr>
            <p:cNvGrpSpPr/>
            <p:nvPr/>
          </p:nvGrpSpPr>
          <p:grpSpPr>
            <a:xfrm>
              <a:off x="2271424" y="167282"/>
              <a:ext cx="3427928" cy="6488136"/>
              <a:chOff x="995446" y="533180"/>
              <a:chExt cx="2869394" cy="5752687"/>
            </a:xfrm>
          </p:grpSpPr>
          <p:pic>
            <p:nvPicPr>
              <p:cNvPr id="5" name="Object 2">
                <a:extLst>
                  <a:ext uri="{FF2B5EF4-FFF2-40B4-BE49-F238E27FC236}">
                    <a16:creationId xmlns:a16="http://schemas.microsoft.com/office/drawing/2014/main" id="{3B3307B7-6A90-82E0-593F-0DEDD3B3B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4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6" name="Object 3">
                <a:extLst>
                  <a:ext uri="{FF2B5EF4-FFF2-40B4-BE49-F238E27FC236}">
                    <a16:creationId xmlns:a16="http://schemas.microsoft.com/office/drawing/2014/main" id="{B2377FCC-297D-0B88-5781-1A593BE14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29" name="그림 28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BAD50AA6-FB04-5922-EC61-F7B112DC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9A44B6-D105-9F35-D9BA-F1D3F87AAF38}"/>
              </a:ext>
            </a:extLst>
          </p:cNvPr>
          <p:cNvGrpSpPr/>
          <p:nvPr/>
        </p:nvGrpSpPr>
        <p:grpSpPr>
          <a:xfrm>
            <a:off x="2228273" y="1153161"/>
            <a:ext cx="3354018" cy="1836413"/>
            <a:chOff x="2257269" y="1175714"/>
            <a:chExt cx="3354018" cy="183641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D384BF7-0477-50DD-B187-CEF42ECD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233302E-2260-4DBE-96ED-DE605BBA4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565B2D1-8704-09F5-8D5A-117A611F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5D80371-A7CD-029B-758A-9D5BCB1F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177EE56-D431-8A89-B574-21041144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31" name="그림 30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83EE3BD4-AF15-853E-15B2-BA908C9D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78C5CD7-FB15-E274-F8A6-82220C548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368" y="1236970"/>
            <a:ext cx="2562225" cy="1665953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8AC979-03D2-AA06-1879-0E60852FFC9A}"/>
              </a:ext>
            </a:extLst>
          </p:cNvPr>
          <p:cNvGrpSpPr/>
          <p:nvPr/>
        </p:nvGrpSpPr>
        <p:grpSpPr>
          <a:xfrm>
            <a:off x="2751367" y="4260628"/>
            <a:ext cx="2562226" cy="834732"/>
            <a:chOff x="2751367" y="4260628"/>
            <a:chExt cx="2562226" cy="834732"/>
          </a:xfrm>
        </p:grpSpPr>
        <p:pic>
          <p:nvPicPr>
            <p:cNvPr id="50" name="그림 49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732AD4D0-BF1F-B72E-40E8-052AA515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7" y="4260628"/>
              <a:ext cx="2562226" cy="83473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1A6CFE-5987-F38E-0D4F-476A603C3814}"/>
                </a:ext>
              </a:extLst>
            </p:cNvPr>
            <p:cNvSpPr txBox="1"/>
            <p:nvPr/>
          </p:nvSpPr>
          <p:spPr>
            <a:xfrm>
              <a:off x="3559859" y="4382675"/>
              <a:ext cx="94524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정차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A24A330-0A4D-6DC2-9F56-E58806DC1439}"/>
              </a:ext>
            </a:extLst>
          </p:cNvPr>
          <p:cNvGrpSpPr/>
          <p:nvPr/>
        </p:nvGrpSpPr>
        <p:grpSpPr>
          <a:xfrm>
            <a:off x="2751368" y="5182011"/>
            <a:ext cx="2562226" cy="834732"/>
            <a:chOff x="2751368" y="5182011"/>
            <a:chExt cx="2562226" cy="834732"/>
          </a:xfrm>
        </p:grpSpPr>
        <p:pic>
          <p:nvPicPr>
            <p:cNvPr id="55" name="그림 54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858A259D-B1ED-F87F-A06D-8DE2526A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8" y="5182011"/>
              <a:ext cx="2562226" cy="83473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71F7AB-5F19-6154-5E02-9F20B2F7C84B}"/>
                </a:ext>
              </a:extLst>
            </p:cNvPr>
            <p:cNvSpPr txBox="1"/>
            <p:nvPr/>
          </p:nvSpPr>
          <p:spPr>
            <a:xfrm>
              <a:off x="3559859" y="5283906"/>
              <a:ext cx="94524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영차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4D4E8EE-DE78-8E34-89AE-FF82E74F5985}"/>
              </a:ext>
            </a:extLst>
          </p:cNvPr>
          <p:cNvGrpSpPr/>
          <p:nvPr/>
        </p:nvGrpSpPr>
        <p:grpSpPr>
          <a:xfrm>
            <a:off x="2418256" y="2939012"/>
            <a:ext cx="3142258" cy="769441"/>
            <a:chOff x="2418256" y="3225555"/>
            <a:chExt cx="3142258" cy="76944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BF847CF-8883-2272-AC2E-71582B9E6B76}"/>
                </a:ext>
              </a:extLst>
            </p:cNvPr>
            <p:cNvSpPr/>
            <p:nvPr/>
          </p:nvSpPr>
          <p:spPr>
            <a:xfrm>
              <a:off x="2418256" y="3229276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4E614A-043B-8C2C-AFCB-89D0A021F3CE}"/>
                </a:ext>
              </a:extLst>
            </p:cNvPr>
            <p:cNvSpPr txBox="1"/>
            <p:nvPr/>
          </p:nvSpPr>
          <p:spPr>
            <a:xfrm>
              <a:off x="2628673" y="3225555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 오토바이 한대가 해변에 </a:t>
              </a:r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주차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0B9908-0E2C-12E6-680A-EA44DE6B8236}"/>
              </a:ext>
            </a:extLst>
          </p:cNvPr>
          <p:cNvSpPr/>
          <p:nvPr/>
        </p:nvSpPr>
        <p:spPr>
          <a:xfrm>
            <a:off x="2367286" y="1735969"/>
            <a:ext cx="3200400" cy="250030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D56A51-D6EC-2DFF-F9C3-9AF2395BF279}"/>
              </a:ext>
            </a:extLst>
          </p:cNvPr>
          <p:cNvSpPr txBox="1"/>
          <p:nvPr/>
        </p:nvSpPr>
        <p:spPr>
          <a:xfrm>
            <a:off x="1893885" y="270270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00FF"/>
                </a:solidFill>
              </a:rPr>
              <a:t>정답</a:t>
            </a:r>
            <a:r>
              <a:rPr lang="en-US" altLang="ko-KR" sz="3600" b="1" dirty="0">
                <a:solidFill>
                  <a:srgbClr val="0000FF"/>
                </a:solidFill>
              </a:rPr>
              <a:t>!</a:t>
            </a:r>
            <a:endParaRPr lang="ko-KR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368813" y="1672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팝업 후 화면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0E2D12-3D9A-699C-B9DD-A1C35562B24C}"/>
              </a:ext>
            </a:extLst>
          </p:cNvPr>
          <p:cNvGrpSpPr/>
          <p:nvPr/>
        </p:nvGrpSpPr>
        <p:grpSpPr>
          <a:xfrm>
            <a:off x="762000" y="-2895600"/>
            <a:ext cx="6855857" cy="12976273"/>
            <a:chOff x="781205" y="-2865553"/>
            <a:chExt cx="6855857" cy="12976273"/>
          </a:xfrm>
        </p:grpSpPr>
        <p:grpSp>
          <p:nvGrpSpPr>
            <p:cNvPr id="12" name="그룹 1001">
              <a:extLst>
                <a:ext uri="{FF2B5EF4-FFF2-40B4-BE49-F238E27FC236}">
                  <a16:creationId xmlns:a16="http://schemas.microsoft.com/office/drawing/2014/main" id="{B117F5F0-41A2-612F-1DC4-964E25F8B15D}"/>
                </a:ext>
              </a:extLst>
            </p:cNvPr>
            <p:cNvGrpSpPr/>
            <p:nvPr/>
          </p:nvGrpSpPr>
          <p:grpSpPr>
            <a:xfrm>
              <a:off x="781205" y="-2865553"/>
              <a:ext cx="6855857" cy="12976273"/>
              <a:chOff x="-251962" y="-2155874"/>
              <a:chExt cx="5738789" cy="11505375"/>
            </a:xfrm>
          </p:grpSpPr>
          <p:pic>
            <p:nvPicPr>
              <p:cNvPr id="14" name="Object 2">
                <a:extLst>
                  <a:ext uri="{FF2B5EF4-FFF2-40B4-BE49-F238E27FC236}">
                    <a16:creationId xmlns:a16="http://schemas.microsoft.com/office/drawing/2014/main" id="{7B4FD457-EA7D-422E-8988-B0AD63BF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4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15" name="Object 3">
                <a:extLst>
                  <a:ext uri="{FF2B5EF4-FFF2-40B4-BE49-F238E27FC236}">
                    <a16:creationId xmlns:a16="http://schemas.microsoft.com/office/drawing/2014/main" id="{AAA9DA9E-C09C-4E61-009D-3E831261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11" name="그림 10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D56992C2-3512-D63F-26EC-9ABAFFF9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6459D9-3F46-00C2-2E35-F55A67522E1D}"/>
              </a:ext>
            </a:extLst>
          </p:cNvPr>
          <p:cNvGrpSpPr/>
          <p:nvPr/>
        </p:nvGrpSpPr>
        <p:grpSpPr>
          <a:xfrm>
            <a:off x="2209068" y="1123114"/>
            <a:ext cx="3354018" cy="1836413"/>
            <a:chOff x="2257269" y="1175714"/>
            <a:chExt cx="3354018" cy="183641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90EC13E-6319-D524-CE5B-CBAF367B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41768F-2712-E254-DB76-93EB65F7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D60349F-9EB4-8D9B-A8DF-3E0CFCFC0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A29B497-53E0-0CEF-6F18-72F01547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F627BF-9456-2F54-A084-D16DFDA25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22" name="그림 21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5210CE4F-53BD-1EE0-1695-DD33C522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96F507F-47C4-18AA-DDD0-72FAAE854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163" y="1206923"/>
            <a:ext cx="2562225" cy="1665953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A65648-A011-EDE6-EFDD-62831DA03AA4}"/>
              </a:ext>
            </a:extLst>
          </p:cNvPr>
          <p:cNvGrpSpPr/>
          <p:nvPr/>
        </p:nvGrpSpPr>
        <p:grpSpPr>
          <a:xfrm>
            <a:off x="2401284" y="3857900"/>
            <a:ext cx="3181007" cy="1163611"/>
            <a:chOff x="533400" y="152400"/>
            <a:chExt cx="10744200" cy="393022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31CAE11-0C0A-C96D-7F94-1605F6D5727F}"/>
                </a:ext>
              </a:extLst>
            </p:cNvPr>
            <p:cNvGrpSpPr/>
            <p:nvPr/>
          </p:nvGrpSpPr>
          <p:grpSpPr>
            <a:xfrm>
              <a:off x="533400" y="152400"/>
              <a:ext cx="2703407" cy="3930225"/>
              <a:chOff x="914400" y="1066800"/>
              <a:chExt cx="2703407" cy="3930225"/>
            </a:xfrm>
          </p:grpSpPr>
          <p:pic>
            <p:nvPicPr>
              <p:cNvPr id="71" name="그림 70" descr="스크린샷, 그래픽, 그래픽 디자인, 디자인이(가) 표시된 사진&#10;&#10;자동 생성된 설명">
                <a:extLst>
                  <a:ext uri="{FF2B5EF4-FFF2-40B4-BE49-F238E27FC236}">
                    <a16:creationId xmlns:a16="http://schemas.microsoft.com/office/drawing/2014/main" id="{1FC4D371-5A93-4748-CB96-8E9737756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1066800"/>
                <a:ext cx="2703407" cy="3930225"/>
              </a:xfrm>
              <a:prstGeom prst="rect">
                <a:avLst/>
              </a:prstGeom>
            </p:spPr>
          </p:pic>
          <p:pic>
            <p:nvPicPr>
              <p:cNvPr id="72" name="그림 71" descr="원, 그래픽, 다채로움, 상징이(가) 표시된 사진&#10;&#10;자동 생성된 설명">
                <a:extLst>
                  <a:ext uri="{FF2B5EF4-FFF2-40B4-BE49-F238E27FC236}">
                    <a16:creationId xmlns:a16="http://schemas.microsoft.com/office/drawing/2014/main" id="{8E6046C1-D2D8-E710-A28F-6DB656D50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2286000"/>
                <a:ext cx="2024254" cy="2024254"/>
              </a:xfrm>
              <a:prstGeom prst="rect">
                <a:avLst/>
              </a:prstGeom>
            </p:spPr>
          </p:pic>
        </p:grpSp>
        <p:pic>
          <p:nvPicPr>
            <p:cNvPr id="70" name="그림 69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7D13E007-DA7D-ACAE-97FF-5B1E3576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707811"/>
              <a:ext cx="7924800" cy="281940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498B0C-161B-D0E4-C7EF-A4FAC326C3D1}"/>
              </a:ext>
            </a:extLst>
          </p:cNvPr>
          <p:cNvGrpSpPr/>
          <p:nvPr/>
        </p:nvGrpSpPr>
        <p:grpSpPr>
          <a:xfrm>
            <a:off x="2399159" y="5053062"/>
            <a:ext cx="3172458" cy="1092631"/>
            <a:chOff x="562276" y="4191000"/>
            <a:chExt cx="10715324" cy="369048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BC65CFD-F526-6C83-D3C6-8DDE554A2B52}"/>
                </a:ext>
              </a:extLst>
            </p:cNvPr>
            <p:cNvGrpSpPr/>
            <p:nvPr/>
          </p:nvGrpSpPr>
          <p:grpSpPr>
            <a:xfrm>
              <a:off x="562276" y="4191000"/>
              <a:ext cx="2703407" cy="3690482"/>
              <a:chOff x="3829020" y="1306543"/>
              <a:chExt cx="2703407" cy="3690482"/>
            </a:xfrm>
          </p:grpSpPr>
          <p:pic>
            <p:nvPicPr>
              <p:cNvPr id="76" name="그림 75" descr="스크린샷, 그래픽, 직사각형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A99F4080-ADBE-4B00-93D3-42B5BABF3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9020" y="1306543"/>
                <a:ext cx="2703407" cy="3690482"/>
              </a:xfrm>
              <a:prstGeom prst="rect">
                <a:avLst/>
              </a:prstGeom>
            </p:spPr>
          </p:pic>
          <p:pic>
            <p:nvPicPr>
              <p:cNvPr id="77" name="그림 76" descr="원, 그래픽, 상징, 로고이(가) 표시된 사진&#10;&#10;자동 생성된 설명">
                <a:extLst>
                  <a:ext uri="{FF2B5EF4-FFF2-40B4-BE49-F238E27FC236}">
                    <a16:creationId xmlns:a16="http://schemas.microsoft.com/office/drawing/2014/main" id="{C0143FE8-A1AD-DD26-AE0C-514CE2398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7255" y="2286000"/>
                <a:ext cx="2058745" cy="2058745"/>
              </a:xfrm>
              <a:prstGeom prst="rect">
                <a:avLst/>
              </a:prstGeom>
            </p:spPr>
          </p:pic>
        </p:grpSp>
        <p:pic>
          <p:nvPicPr>
            <p:cNvPr id="75" name="그림 74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A8D5C530-969C-EC7B-458C-CBB367D9A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918" y="4626540"/>
              <a:ext cx="7803682" cy="2819401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F742E98-DFE9-FA31-3D25-F49EA79EA50A}"/>
              </a:ext>
            </a:extLst>
          </p:cNvPr>
          <p:cNvSpPr txBox="1"/>
          <p:nvPr/>
        </p:nvSpPr>
        <p:spPr>
          <a:xfrm>
            <a:off x="3936532" y="4161507"/>
            <a:ext cx="9452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rgbClr val="00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242E5D-6034-2672-DC88-63F483BB7A84}"/>
              </a:ext>
            </a:extLst>
          </p:cNvPr>
          <p:cNvSpPr txBox="1"/>
          <p:nvPr/>
        </p:nvSpPr>
        <p:spPr>
          <a:xfrm>
            <a:off x="3936532" y="5288941"/>
            <a:ext cx="9452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영차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FEF4A8-73DF-8DC1-4FE7-EF09A7EC2E4F}"/>
              </a:ext>
            </a:extLst>
          </p:cNvPr>
          <p:cNvGrpSpPr/>
          <p:nvPr/>
        </p:nvGrpSpPr>
        <p:grpSpPr>
          <a:xfrm>
            <a:off x="2393916" y="2934269"/>
            <a:ext cx="3142258" cy="769441"/>
            <a:chOff x="2418256" y="3225555"/>
            <a:chExt cx="3142258" cy="76944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5945FBE-5D34-6CF9-8D1B-44259BD89171}"/>
                </a:ext>
              </a:extLst>
            </p:cNvPr>
            <p:cNvSpPr/>
            <p:nvPr/>
          </p:nvSpPr>
          <p:spPr>
            <a:xfrm>
              <a:off x="2418256" y="3229276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CA4697-FEA0-F717-B552-65D101B9CE8E}"/>
                </a:ext>
              </a:extLst>
            </p:cNvPr>
            <p:cNvSpPr txBox="1"/>
            <p:nvPr/>
          </p:nvSpPr>
          <p:spPr>
            <a:xfrm>
              <a:off x="2628673" y="3225555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 오토바이 한대가 해변에 </a:t>
              </a:r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주차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368813" y="16728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문제화면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20D20-9989-4608-9A05-E43EDE27B919}"/>
              </a:ext>
            </a:extLst>
          </p:cNvPr>
          <p:cNvGrpSpPr/>
          <p:nvPr/>
        </p:nvGrpSpPr>
        <p:grpSpPr>
          <a:xfrm>
            <a:off x="2274392" y="159686"/>
            <a:ext cx="3427928" cy="6488136"/>
            <a:chOff x="2271424" y="167282"/>
            <a:chExt cx="3427928" cy="6488136"/>
          </a:xfrm>
        </p:grpSpPr>
        <p:grpSp>
          <p:nvGrpSpPr>
            <p:cNvPr id="8" name="그룹 1001">
              <a:extLst>
                <a:ext uri="{FF2B5EF4-FFF2-40B4-BE49-F238E27FC236}">
                  <a16:creationId xmlns:a16="http://schemas.microsoft.com/office/drawing/2014/main" id="{1EF8056A-0D80-D316-D67D-1A5D741E32A6}"/>
                </a:ext>
              </a:extLst>
            </p:cNvPr>
            <p:cNvGrpSpPr/>
            <p:nvPr/>
          </p:nvGrpSpPr>
          <p:grpSpPr>
            <a:xfrm>
              <a:off x="2271424" y="167282"/>
              <a:ext cx="3427928" cy="6488136"/>
              <a:chOff x="995446" y="533180"/>
              <a:chExt cx="2869394" cy="5752687"/>
            </a:xfrm>
          </p:grpSpPr>
          <p:pic>
            <p:nvPicPr>
              <p:cNvPr id="10" name="Object 2">
                <a:extLst>
                  <a:ext uri="{FF2B5EF4-FFF2-40B4-BE49-F238E27FC236}">
                    <a16:creationId xmlns:a16="http://schemas.microsoft.com/office/drawing/2014/main" id="{71DCE54B-D344-6244-66D2-B228F709A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4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11" name="Object 3">
                <a:extLst>
                  <a:ext uri="{FF2B5EF4-FFF2-40B4-BE49-F238E27FC236}">
                    <a16:creationId xmlns:a16="http://schemas.microsoft.com/office/drawing/2014/main" id="{B1C2F32F-92D6-7A91-E125-126B314ED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7" name="그림 6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801AACDC-27F0-30C9-890C-36665A13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D5F1F4-F043-F7A9-8ABA-9D20445E8929}"/>
              </a:ext>
            </a:extLst>
          </p:cNvPr>
          <p:cNvGrpSpPr/>
          <p:nvPr/>
        </p:nvGrpSpPr>
        <p:grpSpPr>
          <a:xfrm>
            <a:off x="2228273" y="1153161"/>
            <a:ext cx="3354018" cy="1836413"/>
            <a:chOff x="2257269" y="1175714"/>
            <a:chExt cx="3354018" cy="18364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00378C-3606-6A4F-A5B7-999C5AD9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BB69F7-CC78-51D9-2465-ECE785C1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A99B61A-ECF9-C586-5EFD-C91272B91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E0EE80-3598-4A7A-DF2D-A3E912C8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4E638AF-5EE8-C3A0-A14F-7AC7171B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18" name="그림 17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F548B82D-1484-56C1-C4F6-A020F84B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485AFEF-33C2-875A-CCAF-C2BD60778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368" y="1236970"/>
            <a:ext cx="2562225" cy="166595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2667BD-3E64-5E72-CC83-2ECA227D2467}"/>
              </a:ext>
            </a:extLst>
          </p:cNvPr>
          <p:cNvGrpSpPr/>
          <p:nvPr/>
        </p:nvGrpSpPr>
        <p:grpSpPr>
          <a:xfrm>
            <a:off x="2697383" y="5245581"/>
            <a:ext cx="2562226" cy="834732"/>
            <a:chOff x="2751367" y="4260628"/>
            <a:chExt cx="2562226" cy="834732"/>
          </a:xfrm>
        </p:grpSpPr>
        <p:pic>
          <p:nvPicPr>
            <p:cNvPr id="32" name="그림 31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A5FB3C90-FFC3-4306-FDEF-3A81F0C5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7" y="4260628"/>
              <a:ext cx="2562226" cy="8347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3E7CC9-50A0-C90D-CC5F-027FD866961D}"/>
                </a:ext>
              </a:extLst>
            </p:cNvPr>
            <p:cNvSpPr txBox="1"/>
            <p:nvPr/>
          </p:nvSpPr>
          <p:spPr>
            <a:xfrm>
              <a:off x="3209995" y="4362523"/>
              <a:ext cx="164496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유구하다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472D4C-D12C-77A5-AFCE-6D15CF0CFF4A}"/>
              </a:ext>
            </a:extLst>
          </p:cNvPr>
          <p:cNvGrpSpPr/>
          <p:nvPr/>
        </p:nvGrpSpPr>
        <p:grpSpPr>
          <a:xfrm>
            <a:off x="2707243" y="4121096"/>
            <a:ext cx="2562226" cy="834732"/>
            <a:chOff x="2751368" y="5182011"/>
            <a:chExt cx="2562226" cy="834732"/>
          </a:xfrm>
        </p:grpSpPr>
        <p:pic>
          <p:nvPicPr>
            <p:cNvPr id="35" name="그림 34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ED17114E-E04B-C398-A3E8-CC35EDC9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8" y="5182011"/>
              <a:ext cx="2562226" cy="8347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D80FE-633F-0703-D7C8-6C3F425A8615}"/>
                </a:ext>
              </a:extLst>
            </p:cNvPr>
            <p:cNvSpPr txBox="1"/>
            <p:nvPr/>
          </p:nvSpPr>
          <p:spPr>
            <a:xfrm>
              <a:off x="3216052" y="5293353"/>
              <a:ext cx="17537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유고하다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ADC070-4F3B-39AE-08A8-C62326F88988}"/>
              </a:ext>
            </a:extLst>
          </p:cNvPr>
          <p:cNvGrpSpPr/>
          <p:nvPr/>
        </p:nvGrpSpPr>
        <p:grpSpPr>
          <a:xfrm>
            <a:off x="2418256" y="3069064"/>
            <a:ext cx="3142258" cy="769677"/>
            <a:chOff x="2419285" y="3228997"/>
            <a:chExt cx="3142258" cy="7696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2D7010-4AED-3D4B-4286-4DB41642B453}"/>
                </a:ext>
              </a:extLst>
            </p:cNvPr>
            <p:cNvSpPr/>
            <p:nvPr/>
          </p:nvSpPr>
          <p:spPr>
            <a:xfrm>
              <a:off x="2419285" y="3228997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C102C7-8128-992E-9F50-8560A98A273E}"/>
                </a:ext>
              </a:extLst>
            </p:cNvPr>
            <p:cNvSpPr txBox="1"/>
            <p:nvPr/>
          </p:nvSpPr>
          <p:spPr>
            <a:xfrm>
              <a:off x="2583135" y="3229233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오토바이 한대가 해변에 주차되어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5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87841" y="16728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터치 후 팝업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20D20-9989-4608-9A05-E43EDE27B919}"/>
              </a:ext>
            </a:extLst>
          </p:cNvPr>
          <p:cNvGrpSpPr/>
          <p:nvPr/>
        </p:nvGrpSpPr>
        <p:grpSpPr>
          <a:xfrm>
            <a:off x="2271424" y="167282"/>
            <a:ext cx="3427928" cy="6488136"/>
            <a:chOff x="2271424" y="167282"/>
            <a:chExt cx="3427928" cy="6488136"/>
          </a:xfrm>
        </p:grpSpPr>
        <p:grpSp>
          <p:nvGrpSpPr>
            <p:cNvPr id="8" name="그룹 1001">
              <a:extLst>
                <a:ext uri="{FF2B5EF4-FFF2-40B4-BE49-F238E27FC236}">
                  <a16:creationId xmlns:a16="http://schemas.microsoft.com/office/drawing/2014/main" id="{1EF8056A-0D80-D316-D67D-1A5D741E32A6}"/>
                </a:ext>
              </a:extLst>
            </p:cNvPr>
            <p:cNvGrpSpPr/>
            <p:nvPr/>
          </p:nvGrpSpPr>
          <p:grpSpPr>
            <a:xfrm>
              <a:off x="2271424" y="167282"/>
              <a:ext cx="3427928" cy="6488136"/>
              <a:chOff x="995446" y="533180"/>
              <a:chExt cx="2869394" cy="5752687"/>
            </a:xfrm>
          </p:grpSpPr>
          <p:pic>
            <p:nvPicPr>
              <p:cNvPr id="10" name="Object 2">
                <a:extLst>
                  <a:ext uri="{FF2B5EF4-FFF2-40B4-BE49-F238E27FC236}">
                    <a16:creationId xmlns:a16="http://schemas.microsoft.com/office/drawing/2014/main" id="{71DCE54B-D344-6244-66D2-B228F709A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4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11" name="Object 3">
                <a:extLst>
                  <a:ext uri="{FF2B5EF4-FFF2-40B4-BE49-F238E27FC236}">
                    <a16:creationId xmlns:a16="http://schemas.microsoft.com/office/drawing/2014/main" id="{B1C2F32F-92D6-7A91-E125-126B314ED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7" name="그림 6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801AACDC-27F0-30C9-890C-36665A13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D5F1F4-F043-F7A9-8ABA-9D20445E8929}"/>
              </a:ext>
            </a:extLst>
          </p:cNvPr>
          <p:cNvGrpSpPr/>
          <p:nvPr/>
        </p:nvGrpSpPr>
        <p:grpSpPr>
          <a:xfrm>
            <a:off x="2228273" y="1153161"/>
            <a:ext cx="3354018" cy="1836413"/>
            <a:chOff x="2257269" y="1175714"/>
            <a:chExt cx="3354018" cy="18364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00378C-3606-6A4F-A5B7-999C5AD9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BB69F7-CC78-51D9-2465-ECE785C1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A99B61A-ECF9-C586-5EFD-C91272B91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E0EE80-3598-4A7A-DF2D-A3E912C8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4E638AF-5EE8-C3A0-A14F-7AC7171B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18" name="그림 17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F548B82D-1484-56C1-C4F6-A020F84B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485AFEF-33C2-875A-CCAF-C2BD60778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368" y="1236970"/>
            <a:ext cx="2562225" cy="166595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2667BD-3E64-5E72-CC83-2ECA227D2467}"/>
              </a:ext>
            </a:extLst>
          </p:cNvPr>
          <p:cNvGrpSpPr/>
          <p:nvPr/>
        </p:nvGrpSpPr>
        <p:grpSpPr>
          <a:xfrm>
            <a:off x="2751367" y="5245581"/>
            <a:ext cx="2562226" cy="834732"/>
            <a:chOff x="2751367" y="4260628"/>
            <a:chExt cx="2562226" cy="834732"/>
          </a:xfrm>
        </p:grpSpPr>
        <p:pic>
          <p:nvPicPr>
            <p:cNvPr id="32" name="그림 31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A5FB3C90-FFC3-4306-FDEF-3A81F0C5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7" y="4260628"/>
              <a:ext cx="2562226" cy="8347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3E7CC9-50A0-C90D-CC5F-027FD866961D}"/>
                </a:ext>
              </a:extLst>
            </p:cNvPr>
            <p:cNvSpPr txBox="1"/>
            <p:nvPr/>
          </p:nvSpPr>
          <p:spPr>
            <a:xfrm>
              <a:off x="3209995" y="4362523"/>
              <a:ext cx="164496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유구하다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472D4C-D12C-77A5-AFCE-6D15CF0CFF4A}"/>
              </a:ext>
            </a:extLst>
          </p:cNvPr>
          <p:cNvGrpSpPr/>
          <p:nvPr/>
        </p:nvGrpSpPr>
        <p:grpSpPr>
          <a:xfrm>
            <a:off x="2760985" y="4163224"/>
            <a:ext cx="2562226" cy="834732"/>
            <a:chOff x="2751368" y="5182011"/>
            <a:chExt cx="2562226" cy="834732"/>
          </a:xfrm>
        </p:grpSpPr>
        <p:pic>
          <p:nvPicPr>
            <p:cNvPr id="35" name="그림 34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ED17114E-E04B-C398-A3E8-CC35EDC9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68" y="5182011"/>
              <a:ext cx="2562226" cy="8347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D80FE-633F-0703-D7C8-6C3F425A8615}"/>
                </a:ext>
              </a:extLst>
            </p:cNvPr>
            <p:cNvSpPr txBox="1"/>
            <p:nvPr/>
          </p:nvSpPr>
          <p:spPr>
            <a:xfrm>
              <a:off x="3199996" y="5283906"/>
              <a:ext cx="17537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유고하다</a:t>
              </a:r>
              <a:endParaRPr lang="ko-KR" altLang="en-US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ADC070-4F3B-39AE-08A8-C62326F88988}"/>
              </a:ext>
            </a:extLst>
          </p:cNvPr>
          <p:cNvGrpSpPr/>
          <p:nvPr/>
        </p:nvGrpSpPr>
        <p:grpSpPr>
          <a:xfrm>
            <a:off x="2461351" y="3070007"/>
            <a:ext cx="3142258" cy="775252"/>
            <a:chOff x="2418256" y="3229276"/>
            <a:chExt cx="3142258" cy="77525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2D7010-4AED-3D4B-4286-4DB41642B453}"/>
                </a:ext>
              </a:extLst>
            </p:cNvPr>
            <p:cNvSpPr/>
            <p:nvPr/>
          </p:nvSpPr>
          <p:spPr>
            <a:xfrm>
              <a:off x="2418256" y="3229276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C102C7-8128-992E-9F50-8560A98A273E}"/>
                </a:ext>
              </a:extLst>
            </p:cNvPr>
            <p:cNvSpPr txBox="1"/>
            <p:nvPr/>
          </p:nvSpPr>
          <p:spPr>
            <a:xfrm>
              <a:off x="2527298" y="3235087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오토바이 한대가 해변에 주차되어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351E27-657F-12B2-FFB6-1EB73018A5A1}"/>
              </a:ext>
            </a:extLst>
          </p:cNvPr>
          <p:cNvSpPr/>
          <p:nvPr/>
        </p:nvSpPr>
        <p:spPr>
          <a:xfrm>
            <a:off x="2372682" y="1677844"/>
            <a:ext cx="3211628" cy="24746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오답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368813" y="1672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4-1. </a:t>
            </a:r>
            <a:r>
              <a:rPr lang="ko-KR" altLang="en-US" dirty="0"/>
              <a:t>정답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0E2D12-3D9A-699C-B9DD-A1C35562B24C}"/>
              </a:ext>
            </a:extLst>
          </p:cNvPr>
          <p:cNvGrpSpPr/>
          <p:nvPr/>
        </p:nvGrpSpPr>
        <p:grpSpPr>
          <a:xfrm>
            <a:off x="76200" y="-2895600"/>
            <a:ext cx="6855857" cy="12976273"/>
            <a:chOff x="781205" y="-2865553"/>
            <a:chExt cx="6855857" cy="12976273"/>
          </a:xfrm>
        </p:grpSpPr>
        <p:grpSp>
          <p:nvGrpSpPr>
            <p:cNvPr id="12" name="그룹 1001">
              <a:extLst>
                <a:ext uri="{FF2B5EF4-FFF2-40B4-BE49-F238E27FC236}">
                  <a16:creationId xmlns:a16="http://schemas.microsoft.com/office/drawing/2014/main" id="{B117F5F0-41A2-612F-1DC4-964E25F8B15D}"/>
                </a:ext>
              </a:extLst>
            </p:cNvPr>
            <p:cNvGrpSpPr/>
            <p:nvPr/>
          </p:nvGrpSpPr>
          <p:grpSpPr>
            <a:xfrm>
              <a:off x="781205" y="-2865553"/>
              <a:ext cx="6855857" cy="12976273"/>
              <a:chOff x="-251962" y="-2155875"/>
              <a:chExt cx="5738789" cy="11505375"/>
            </a:xfrm>
          </p:grpSpPr>
          <p:pic>
            <p:nvPicPr>
              <p:cNvPr id="14" name="Object 2">
                <a:extLst>
                  <a:ext uri="{FF2B5EF4-FFF2-40B4-BE49-F238E27FC236}">
                    <a16:creationId xmlns:a16="http://schemas.microsoft.com/office/drawing/2014/main" id="{7B4FD457-EA7D-422E-8988-B0AD63BF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1962" y="-2155875"/>
                <a:ext cx="5738789" cy="11505375"/>
              </a:xfrm>
              <a:prstGeom prst="rect">
                <a:avLst/>
              </a:prstGeom>
            </p:spPr>
          </p:pic>
          <p:pic>
            <p:nvPicPr>
              <p:cNvPr id="15" name="Object 3">
                <a:extLst>
                  <a:ext uri="{FF2B5EF4-FFF2-40B4-BE49-F238E27FC236}">
                    <a16:creationId xmlns:a16="http://schemas.microsoft.com/office/drawing/2014/main" id="{AAA9DA9E-C09C-4E61-009D-3E831261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5446" y="533180"/>
                <a:ext cx="2869394" cy="5752687"/>
              </a:xfrm>
              <a:prstGeom prst="rect">
                <a:avLst/>
              </a:prstGeom>
            </p:spPr>
          </p:pic>
        </p:grpSp>
        <p:pic>
          <p:nvPicPr>
            <p:cNvPr id="11" name="그림 10" descr="원, 기어, 디자인이(가) 표시된 사진&#10;&#10;자동 생성된 설명">
              <a:extLst>
                <a:ext uri="{FF2B5EF4-FFF2-40B4-BE49-F238E27FC236}">
                  <a16:creationId xmlns:a16="http://schemas.microsoft.com/office/drawing/2014/main" id="{D56992C2-3512-D63F-26EC-9ABAFFF9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93" y="652781"/>
              <a:ext cx="275916" cy="275916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6459D9-3F46-00C2-2E35-F55A67522E1D}"/>
              </a:ext>
            </a:extLst>
          </p:cNvPr>
          <p:cNvGrpSpPr/>
          <p:nvPr/>
        </p:nvGrpSpPr>
        <p:grpSpPr>
          <a:xfrm>
            <a:off x="1523268" y="1123114"/>
            <a:ext cx="3354018" cy="1836413"/>
            <a:chOff x="2257269" y="1175714"/>
            <a:chExt cx="3354018" cy="183641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90EC13E-6319-D524-CE5B-CBAF367B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3" y="2607834"/>
              <a:ext cx="3164035" cy="40429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41768F-2712-E254-DB76-93EB65F7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36704" y="2248371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softEdge"/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D60349F-9EB4-8D9B-A8DF-3E0CFCFC0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52" y="1892922"/>
              <a:ext cx="3164035" cy="40429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A29B497-53E0-0CEF-6F18-72F01547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40321" y="1535177"/>
              <a:ext cx="3164035" cy="4042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F627BF-9456-2F54-A084-D16DFDA25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75" y="1175714"/>
              <a:ext cx="3164035" cy="404293"/>
            </a:xfrm>
            <a:prstGeom prst="rect">
              <a:avLst/>
            </a:prstGeom>
          </p:spPr>
        </p:pic>
        <p:pic>
          <p:nvPicPr>
            <p:cNvPr id="22" name="그림 21" descr="스크린샷, 라인, 다채로움, 예술이(가) 표시된 사진&#10;&#10;자동 생성된 설명">
              <a:extLst>
                <a:ext uri="{FF2B5EF4-FFF2-40B4-BE49-F238E27FC236}">
                  <a16:creationId xmlns:a16="http://schemas.microsoft.com/office/drawing/2014/main" id="{5210CE4F-53BD-1EE0-1695-DD33C522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761">
              <a:off x="2257269" y="1233031"/>
              <a:ext cx="948647" cy="18560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96F507F-47C4-18AA-DDD0-72FAAE854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363" y="1206923"/>
            <a:ext cx="2562225" cy="166595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D1F8C19-61F0-59BC-4E9C-2FA285EAC37F}"/>
              </a:ext>
            </a:extLst>
          </p:cNvPr>
          <p:cNvGrpSpPr/>
          <p:nvPr/>
        </p:nvGrpSpPr>
        <p:grpSpPr>
          <a:xfrm>
            <a:off x="1685730" y="5132630"/>
            <a:ext cx="3181007" cy="1163611"/>
            <a:chOff x="533400" y="152400"/>
            <a:chExt cx="10744200" cy="393022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7C2EBD8-AECE-8414-CE5E-21265C9F1326}"/>
                </a:ext>
              </a:extLst>
            </p:cNvPr>
            <p:cNvGrpSpPr/>
            <p:nvPr/>
          </p:nvGrpSpPr>
          <p:grpSpPr>
            <a:xfrm>
              <a:off x="533400" y="152400"/>
              <a:ext cx="2703407" cy="3930225"/>
              <a:chOff x="914400" y="1066800"/>
              <a:chExt cx="2703407" cy="3930225"/>
            </a:xfrm>
          </p:grpSpPr>
          <p:pic>
            <p:nvPicPr>
              <p:cNvPr id="37" name="그림 36" descr="스크린샷, 그래픽, 그래픽 디자인, 디자인이(가) 표시된 사진&#10;&#10;자동 생성된 설명">
                <a:extLst>
                  <a:ext uri="{FF2B5EF4-FFF2-40B4-BE49-F238E27FC236}">
                    <a16:creationId xmlns:a16="http://schemas.microsoft.com/office/drawing/2014/main" id="{B0941F1F-05EE-DBB2-F9AE-6A5EBE654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1066800"/>
                <a:ext cx="2703407" cy="3930225"/>
              </a:xfrm>
              <a:prstGeom prst="rect">
                <a:avLst/>
              </a:prstGeom>
            </p:spPr>
          </p:pic>
          <p:pic>
            <p:nvPicPr>
              <p:cNvPr id="38" name="그림 37" descr="원, 그래픽, 다채로움, 상징이(가) 표시된 사진&#10;&#10;자동 생성된 설명">
                <a:extLst>
                  <a:ext uri="{FF2B5EF4-FFF2-40B4-BE49-F238E27FC236}">
                    <a16:creationId xmlns:a16="http://schemas.microsoft.com/office/drawing/2014/main" id="{60E925A7-4E7C-D919-6309-F0854E127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2286000"/>
                <a:ext cx="2024254" cy="2024254"/>
              </a:xfrm>
              <a:prstGeom prst="rect">
                <a:avLst/>
              </a:prstGeom>
            </p:spPr>
          </p:pic>
        </p:grpSp>
        <p:pic>
          <p:nvPicPr>
            <p:cNvPr id="36" name="그림 35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1A9F7FEA-6106-EC66-1FAB-CBB181D71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707811"/>
              <a:ext cx="7924800" cy="2819401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8885F6-EBFA-7D6E-040C-A7247F2E8B40}"/>
              </a:ext>
            </a:extLst>
          </p:cNvPr>
          <p:cNvGrpSpPr/>
          <p:nvPr/>
        </p:nvGrpSpPr>
        <p:grpSpPr>
          <a:xfrm>
            <a:off x="1683051" y="3899713"/>
            <a:ext cx="3172458" cy="1092631"/>
            <a:chOff x="562276" y="4191000"/>
            <a:chExt cx="10715324" cy="369048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6329D3C-2DCA-C651-6214-18659EBBE65A}"/>
                </a:ext>
              </a:extLst>
            </p:cNvPr>
            <p:cNvGrpSpPr/>
            <p:nvPr/>
          </p:nvGrpSpPr>
          <p:grpSpPr>
            <a:xfrm>
              <a:off x="562276" y="4191000"/>
              <a:ext cx="2703407" cy="3690482"/>
              <a:chOff x="3829020" y="1306543"/>
              <a:chExt cx="2703407" cy="3690482"/>
            </a:xfrm>
          </p:grpSpPr>
          <p:pic>
            <p:nvPicPr>
              <p:cNvPr id="57" name="그림 56" descr="스크린샷, 그래픽, 직사각형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68BDB247-B150-34B4-0412-8F190EDFB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9020" y="1306543"/>
                <a:ext cx="2703407" cy="3690482"/>
              </a:xfrm>
              <a:prstGeom prst="rect">
                <a:avLst/>
              </a:prstGeom>
            </p:spPr>
          </p:pic>
          <p:pic>
            <p:nvPicPr>
              <p:cNvPr id="58" name="그림 57" descr="원, 그래픽, 상징, 로고이(가) 표시된 사진&#10;&#10;자동 생성된 설명">
                <a:extLst>
                  <a:ext uri="{FF2B5EF4-FFF2-40B4-BE49-F238E27FC236}">
                    <a16:creationId xmlns:a16="http://schemas.microsoft.com/office/drawing/2014/main" id="{FD2C92FA-A373-263A-42D6-FADAD3E37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7255" y="2286000"/>
                <a:ext cx="2058745" cy="2058745"/>
              </a:xfrm>
              <a:prstGeom prst="rect">
                <a:avLst/>
              </a:prstGeom>
            </p:spPr>
          </p:pic>
        </p:grpSp>
        <p:pic>
          <p:nvPicPr>
            <p:cNvPr id="56" name="그림 55" descr="노랑, 스크린샷이(가) 표시된 사진&#10;&#10;자동 생성된 설명">
              <a:extLst>
                <a:ext uri="{FF2B5EF4-FFF2-40B4-BE49-F238E27FC236}">
                  <a16:creationId xmlns:a16="http://schemas.microsoft.com/office/drawing/2014/main" id="{3A796033-02C0-07FA-270A-C7F5AB3C3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918" y="4626540"/>
              <a:ext cx="7803682" cy="28194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F1E16E-E9B4-B1E2-6EBC-B629245629C9}"/>
              </a:ext>
            </a:extLst>
          </p:cNvPr>
          <p:cNvSpPr txBox="1"/>
          <p:nvPr/>
        </p:nvSpPr>
        <p:spPr>
          <a:xfrm>
            <a:off x="2861617" y="5392369"/>
            <a:ext cx="21327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solidFill>
                  <a:srgbClr val="00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유구하다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8342F-5F50-D5F4-64CE-B947F9D7F373}"/>
              </a:ext>
            </a:extLst>
          </p:cNvPr>
          <p:cNvSpPr txBox="1"/>
          <p:nvPr/>
        </p:nvSpPr>
        <p:spPr>
          <a:xfrm>
            <a:off x="2861617" y="4168979"/>
            <a:ext cx="2194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유고하다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CD583E-CD38-EE5F-B563-5BCD808563A2}"/>
              </a:ext>
            </a:extLst>
          </p:cNvPr>
          <p:cNvGrpSpPr/>
          <p:nvPr/>
        </p:nvGrpSpPr>
        <p:grpSpPr>
          <a:xfrm>
            <a:off x="1713251" y="2984175"/>
            <a:ext cx="3142258" cy="775252"/>
            <a:chOff x="2418256" y="3229276"/>
            <a:chExt cx="3142258" cy="77525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537C574-6E0B-FC81-C438-3A8B3C173FB6}"/>
                </a:ext>
              </a:extLst>
            </p:cNvPr>
            <p:cNvSpPr/>
            <p:nvPr/>
          </p:nvSpPr>
          <p:spPr>
            <a:xfrm>
              <a:off x="2418256" y="3229276"/>
              <a:ext cx="3142258" cy="762000"/>
            </a:xfrm>
            <a:prstGeom prst="roundRect">
              <a:avLst/>
            </a:prstGeom>
            <a:solidFill>
              <a:srgbClr val="99C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129AE1-41C7-2BA5-4D0E-23A84FB1B7BE}"/>
                </a:ext>
              </a:extLst>
            </p:cNvPr>
            <p:cNvSpPr txBox="1"/>
            <p:nvPr/>
          </p:nvSpPr>
          <p:spPr>
            <a:xfrm>
              <a:off x="2527298" y="3235087"/>
              <a:ext cx="2743200" cy="769441"/>
            </a:xfrm>
            <a:prstGeom prst="rect">
              <a:avLst/>
            </a:prstGeom>
            <a:solidFill>
              <a:srgbClr val="99CBFF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rgbClr val="0000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오래 된</a:t>
              </a:r>
              <a:r>
                <a:rPr lang="ko-KR" altLang="en-US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오토바이 한대가 해변에 주차되어 있다</a:t>
              </a:r>
              <a:r>
                <a:rPr lang="en-US" altLang="ko-KR" sz="2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2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47E0B1E3-D484-3EF3-0152-B6B1DA7E77AC}"/>
              </a:ext>
            </a:extLst>
          </p:cNvPr>
          <p:cNvGrpSpPr/>
          <p:nvPr/>
        </p:nvGrpSpPr>
        <p:grpSpPr>
          <a:xfrm>
            <a:off x="2263850" y="299232"/>
            <a:ext cx="3427928" cy="6488136"/>
            <a:chOff x="995446" y="533180"/>
            <a:chExt cx="2869394" cy="575268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3B3307B7-6A90-82E0-593F-0DEDD3B3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1962" y="-2155874"/>
              <a:ext cx="5738789" cy="11505375"/>
            </a:xfrm>
            <a:prstGeom prst="rect">
              <a:avLst/>
            </a:prstGeom>
          </p:spPr>
        </p:pic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B2377FCC-297D-0B88-5781-1A593BE14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446" y="533180"/>
              <a:ext cx="2869394" cy="5752687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8D1328-8AC0-0DFB-70AC-A6BA58B202E6}"/>
              </a:ext>
            </a:extLst>
          </p:cNvPr>
          <p:cNvSpPr/>
          <p:nvPr/>
        </p:nvSpPr>
        <p:spPr>
          <a:xfrm>
            <a:off x="2370665" y="762000"/>
            <a:ext cx="3229446" cy="5562601"/>
          </a:xfrm>
          <a:prstGeom prst="rect">
            <a:avLst/>
          </a:prstGeom>
          <a:solidFill>
            <a:srgbClr val="F5D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C6621-7BF2-1DD0-8548-C5274733D41B}"/>
              </a:ext>
            </a:extLst>
          </p:cNvPr>
          <p:cNvSpPr txBox="1"/>
          <p:nvPr/>
        </p:nvSpPr>
        <p:spPr>
          <a:xfrm>
            <a:off x="368813" y="167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8C1B60-9D52-78CB-E090-EBB08A77355F}"/>
              </a:ext>
            </a:extLst>
          </p:cNvPr>
          <p:cNvGrpSpPr/>
          <p:nvPr/>
        </p:nvGrpSpPr>
        <p:grpSpPr>
          <a:xfrm>
            <a:off x="4891469" y="1828799"/>
            <a:ext cx="609600" cy="381000"/>
            <a:chOff x="6705600" y="2209800"/>
            <a:chExt cx="1143000" cy="5334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F1486B4-0082-8C8D-D702-79D0F7E14227}"/>
                </a:ext>
              </a:extLst>
            </p:cNvPr>
            <p:cNvSpPr/>
            <p:nvPr/>
          </p:nvSpPr>
          <p:spPr>
            <a:xfrm>
              <a:off x="6705600" y="2209800"/>
              <a:ext cx="1143000" cy="5334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4AD478A-23D6-24D2-DC40-D1E2F42E2AB2}"/>
                </a:ext>
              </a:extLst>
            </p:cNvPr>
            <p:cNvSpPr/>
            <p:nvPr/>
          </p:nvSpPr>
          <p:spPr>
            <a:xfrm>
              <a:off x="6781800" y="2286000"/>
              <a:ext cx="407771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BE46D-9733-E76A-987B-0C9400B88BAB}"/>
              </a:ext>
            </a:extLst>
          </p:cNvPr>
          <p:cNvSpPr/>
          <p:nvPr/>
        </p:nvSpPr>
        <p:spPr>
          <a:xfrm>
            <a:off x="4681805" y="1697989"/>
            <a:ext cx="1028927" cy="6426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4D3A20-151C-63A5-04CA-593C70534238}"/>
              </a:ext>
            </a:extLst>
          </p:cNvPr>
          <p:cNvCxnSpPr>
            <a:cxnSpLocks/>
          </p:cNvCxnSpPr>
          <p:nvPr/>
        </p:nvCxnSpPr>
        <p:spPr>
          <a:xfrm flipH="1">
            <a:off x="5783445" y="1653415"/>
            <a:ext cx="525531" cy="22981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D5A05E-E183-393B-AFDE-C929970FD7A7}"/>
              </a:ext>
            </a:extLst>
          </p:cNvPr>
          <p:cNvSpPr txBox="1"/>
          <p:nvPr/>
        </p:nvSpPr>
        <p:spPr>
          <a:xfrm>
            <a:off x="2446462" y="1860892"/>
            <a:ext cx="25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잠금화면</a:t>
            </a:r>
            <a:r>
              <a:rPr lang="ko-KR" altLang="en-US" dirty="0"/>
              <a:t> 설정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EF322-756E-D9FF-58F0-FD0FB26CF477}"/>
              </a:ext>
            </a:extLst>
          </p:cNvPr>
          <p:cNvSpPr txBox="1"/>
          <p:nvPr/>
        </p:nvSpPr>
        <p:spPr>
          <a:xfrm>
            <a:off x="6308976" y="135943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토글</a:t>
            </a:r>
            <a:r>
              <a:rPr lang="ko-KR" altLang="en-US" sz="1600" dirty="0"/>
              <a:t> 형식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E9763-0899-E888-CA5D-0D93164BCEE3}"/>
              </a:ext>
            </a:extLst>
          </p:cNvPr>
          <p:cNvSpPr txBox="1"/>
          <p:nvPr/>
        </p:nvSpPr>
        <p:spPr>
          <a:xfrm>
            <a:off x="2446462" y="319857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빈도 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363CEF-CB69-0E41-76D7-76C2E83F8E9A}"/>
              </a:ext>
            </a:extLst>
          </p:cNvPr>
          <p:cNvSpPr/>
          <p:nvPr/>
        </p:nvSpPr>
        <p:spPr>
          <a:xfrm>
            <a:off x="4351462" y="3198571"/>
            <a:ext cx="1149607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4EE7A54-EB87-41D2-6D5F-6DE4EAB6238F}"/>
              </a:ext>
            </a:extLst>
          </p:cNvPr>
          <p:cNvSpPr/>
          <p:nvPr/>
        </p:nvSpPr>
        <p:spPr>
          <a:xfrm rot="10800000">
            <a:off x="4443154" y="3329116"/>
            <a:ext cx="108208" cy="9525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119B4F-DB5D-DBFE-8BDF-303B71AF5C02}"/>
              </a:ext>
            </a:extLst>
          </p:cNvPr>
          <p:cNvSpPr/>
          <p:nvPr/>
        </p:nvSpPr>
        <p:spPr>
          <a:xfrm>
            <a:off x="4346080" y="3588542"/>
            <a:ext cx="1149607" cy="11358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AF9EA-B88E-C468-E5B3-DF3B1A8DFBCE}"/>
              </a:ext>
            </a:extLst>
          </p:cNvPr>
          <p:cNvSpPr txBox="1"/>
          <p:nvPr/>
        </p:nvSpPr>
        <p:spPr>
          <a:xfrm>
            <a:off x="4305172" y="438584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DE61F-CDE8-A78A-208F-7773AAF9DBF2}"/>
              </a:ext>
            </a:extLst>
          </p:cNvPr>
          <p:cNvSpPr txBox="1"/>
          <p:nvPr/>
        </p:nvSpPr>
        <p:spPr>
          <a:xfrm>
            <a:off x="4346080" y="397372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</a:t>
            </a:r>
            <a:r>
              <a:rPr lang="ko-KR" altLang="en-US" sz="14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D28E3-DDC3-CF7C-D6EC-E04F5378C546}"/>
              </a:ext>
            </a:extLst>
          </p:cNvPr>
          <p:cNvSpPr txBox="1"/>
          <p:nvPr/>
        </p:nvSpPr>
        <p:spPr>
          <a:xfrm>
            <a:off x="4346080" y="359237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매번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4D3FA51-4725-C7BF-D920-C3BBF156B246}"/>
              </a:ext>
            </a:extLst>
          </p:cNvPr>
          <p:cNvCxnSpPr/>
          <p:nvPr/>
        </p:nvCxnSpPr>
        <p:spPr>
          <a:xfrm>
            <a:off x="4346080" y="3900151"/>
            <a:ext cx="1149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EA57B7-CB29-D5FC-4A3D-B004850BA959}"/>
              </a:ext>
            </a:extLst>
          </p:cNvPr>
          <p:cNvCxnSpPr/>
          <p:nvPr/>
        </p:nvCxnSpPr>
        <p:spPr>
          <a:xfrm>
            <a:off x="4339220" y="4325486"/>
            <a:ext cx="1149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118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배달의민족 주아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월량야수 월량야수</cp:lastModifiedBy>
  <cp:revision>6</cp:revision>
  <dcterms:created xsi:type="dcterms:W3CDTF">2023-11-03T11:25:53Z</dcterms:created>
  <dcterms:modified xsi:type="dcterms:W3CDTF">2023-11-08T03:21:31Z</dcterms:modified>
</cp:coreProperties>
</file>