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97D39-2D8C-4A26-B49A-5805F3070318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830F11-A70C-4C49-8F69-6D5CB871F69D}">
      <dgm:prSet phldrT="[Texte]" custT="1"/>
      <dgm:spPr/>
      <dgm:t>
        <a:bodyPr/>
        <a:lstStyle/>
        <a:p>
          <a:r>
            <a:rPr lang="fr-FR" sz="1400" dirty="0" smtClean="0"/>
            <a:t> le sous menu 1 (ex calculatrice standard)</a:t>
          </a:r>
          <a:endParaRPr lang="fr-FR" sz="1400" dirty="0"/>
        </a:p>
      </dgm:t>
    </dgm:pt>
    <dgm:pt modelId="{13319CBC-9443-440F-91AD-73DD03D76EFA}" type="parTrans" cxnId="{A0FD2F4B-6B4C-4C10-A931-C926DD0095FC}">
      <dgm:prSet/>
      <dgm:spPr/>
      <dgm:t>
        <a:bodyPr/>
        <a:lstStyle/>
        <a:p>
          <a:endParaRPr lang="fr-FR"/>
        </a:p>
      </dgm:t>
    </dgm:pt>
    <dgm:pt modelId="{0C3DD859-67AE-43A2-B2A7-83E15F128841}" type="sibTrans" cxnId="{A0FD2F4B-6B4C-4C10-A931-C926DD0095FC}">
      <dgm:prSet/>
      <dgm:spPr/>
      <dgm:t>
        <a:bodyPr/>
        <a:lstStyle/>
        <a:p>
          <a:endParaRPr lang="fr-FR"/>
        </a:p>
      </dgm:t>
    </dgm:pt>
    <dgm:pt modelId="{0FC97677-1D0B-4073-AACB-122800E263D6}">
      <dgm:prSet phldrT="[Texte]" custT="1"/>
      <dgm:spPr/>
      <dgm:t>
        <a:bodyPr/>
        <a:lstStyle/>
        <a:p>
          <a:r>
            <a:rPr lang="fr-FR" sz="1600" dirty="0" smtClean="0"/>
            <a:t>Fonction 1</a:t>
          </a:r>
          <a:endParaRPr lang="fr-FR" sz="1600" dirty="0"/>
        </a:p>
      </dgm:t>
    </dgm:pt>
    <dgm:pt modelId="{90E04A35-BB33-4EAD-8774-FCDD86A21D15}" type="parTrans" cxnId="{78A45DDA-270D-4D1E-A1A8-A953E5CA0636}">
      <dgm:prSet/>
      <dgm:spPr/>
      <dgm:t>
        <a:bodyPr/>
        <a:lstStyle/>
        <a:p>
          <a:endParaRPr lang="fr-FR"/>
        </a:p>
      </dgm:t>
    </dgm:pt>
    <dgm:pt modelId="{CB22952B-1553-4291-A59C-65992CAE48F0}" type="sibTrans" cxnId="{78A45DDA-270D-4D1E-A1A8-A953E5CA0636}">
      <dgm:prSet/>
      <dgm:spPr/>
      <dgm:t>
        <a:bodyPr/>
        <a:lstStyle/>
        <a:p>
          <a:endParaRPr lang="fr-FR"/>
        </a:p>
      </dgm:t>
    </dgm:pt>
    <dgm:pt modelId="{073435F8-8276-4406-B7BE-8B0232E3F2ED}">
      <dgm:prSet phldrT="[Texte]" custT="1"/>
      <dgm:spPr/>
      <dgm:t>
        <a:bodyPr/>
        <a:lstStyle/>
        <a:p>
          <a:r>
            <a:rPr lang="fr-FR" sz="1600" dirty="0" smtClean="0"/>
            <a:t>Fonction 2</a:t>
          </a:r>
          <a:endParaRPr lang="fr-FR" sz="1600" dirty="0"/>
        </a:p>
      </dgm:t>
    </dgm:pt>
    <dgm:pt modelId="{D9B76BBE-7688-4B2B-A85E-6BEB026917FC}" type="parTrans" cxnId="{6E4726EF-CEBF-4488-9FD6-E995BD74C128}">
      <dgm:prSet/>
      <dgm:spPr/>
      <dgm:t>
        <a:bodyPr/>
        <a:lstStyle/>
        <a:p>
          <a:endParaRPr lang="fr-FR"/>
        </a:p>
      </dgm:t>
    </dgm:pt>
    <dgm:pt modelId="{AEDB9A4F-5A0E-4CA2-871D-56336CB3447A}" type="sibTrans" cxnId="{6E4726EF-CEBF-4488-9FD6-E995BD74C128}">
      <dgm:prSet/>
      <dgm:spPr/>
      <dgm:t>
        <a:bodyPr/>
        <a:lstStyle/>
        <a:p>
          <a:endParaRPr lang="fr-FR"/>
        </a:p>
      </dgm:t>
    </dgm:pt>
    <dgm:pt modelId="{1997DF72-BA87-4234-9980-141A21B95CB8}">
      <dgm:prSet phldrT="[Texte]" custT="1"/>
      <dgm:spPr/>
      <dgm:t>
        <a:bodyPr/>
        <a:lstStyle/>
        <a:p>
          <a:r>
            <a:rPr lang="fr-FR" sz="1200" dirty="0" smtClean="0"/>
            <a:t>le sous menu 2</a:t>
          </a:r>
        </a:p>
        <a:p>
          <a:r>
            <a:rPr lang="fr-FR" sz="1200" dirty="0" smtClean="0"/>
            <a:t>(ex scientifique)</a:t>
          </a:r>
          <a:endParaRPr lang="fr-FR" sz="1200" dirty="0"/>
        </a:p>
      </dgm:t>
    </dgm:pt>
    <dgm:pt modelId="{8C7CEE12-1638-4656-8D25-0ACEF21440A9}" type="parTrans" cxnId="{E201091D-293F-4E6C-A9BC-4E8C01189A94}">
      <dgm:prSet/>
      <dgm:spPr/>
      <dgm:t>
        <a:bodyPr/>
        <a:lstStyle/>
        <a:p>
          <a:endParaRPr lang="fr-FR"/>
        </a:p>
      </dgm:t>
    </dgm:pt>
    <dgm:pt modelId="{102EF5BC-89A2-4C6F-9B71-7E5CCB1EAE7B}" type="sibTrans" cxnId="{E201091D-293F-4E6C-A9BC-4E8C01189A94}">
      <dgm:prSet/>
      <dgm:spPr/>
      <dgm:t>
        <a:bodyPr/>
        <a:lstStyle/>
        <a:p>
          <a:endParaRPr lang="fr-FR"/>
        </a:p>
      </dgm:t>
    </dgm:pt>
    <dgm:pt modelId="{41DF245B-2EC5-4DC8-A1BD-E66E771B9BC0}">
      <dgm:prSet phldrT="[Texte]" custT="1"/>
      <dgm:spPr/>
      <dgm:t>
        <a:bodyPr/>
        <a:lstStyle/>
        <a:p>
          <a:r>
            <a:rPr lang="fr-FR" sz="1600" dirty="0" smtClean="0"/>
            <a:t>Fonction 3</a:t>
          </a:r>
          <a:endParaRPr lang="fr-FR" sz="1600" dirty="0"/>
        </a:p>
      </dgm:t>
    </dgm:pt>
    <dgm:pt modelId="{688ABDB1-8D77-4CB7-964C-BFE35438676D}" type="parTrans" cxnId="{8DB9D328-D8C1-43A4-831C-C4C003776021}">
      <dgm:prSet/>
      <dgm:spPr/>
      <dgm:t>
        <a:bodyPr/>
        <a:lstStyle/>
        <a:p>
          <a:endParaRPr lang="fr-FR"/>
        </a:p>
      </dgm:t>
    </dgm:pt>
    <dgm:pt modelId="{3287D667-8046-42C4-BE96-FB1E94B06D58}" type="sibTrans" cxnId="{8DB9D328-D8C1-43A4-831C-C4C003776021}">
      <dgm:prSet/>
      <dgm:spPr/>
      <dgm:t>
        <a:bodyPr/>
        <a:lstStyle/>
        <a:p>
          <a:endParaRPr lang="fr-FR"/>
        </a:p>
      </dgm:t>
    </dgm:pt>
    <dgm:pt modelId="{347982F7-C6B1-4C6A-9386-EFA424178C86}">
      <dgm:prSet phldrT="[Texte]" custT="1"/>
      <dgm:spPr/>
      <dgm:t>
        <a:bodyPr/>
        <a:lstStyle/>
        <a:p>
          <a:r>
            <a:rPr lang="fr-FR" sz="1600" dirty="0" smtClean="0"/>
            <a:t>Les menu principale du  calculatrice</a:t>
          </a:r>
          <a:endParaRPr lang="fr-FR" sz="1600" dirty="0"/>
        </a:p>
      </dgm:t>
    </dgm:pt>
    <dgm:pt modelId="{C965B258-A062-4533-A73B-5A5B3D901B19}" type="parTrans" cxnId="{16B48C94-33BF-452D-9274-9E3F30AEDC15}">
      <dgm:prSet/>
      <dgm:spPr/>
      <dgm:t>
        <a:bodyPr/>
        <a:lstStyle/>
        <a:p>
          <a:endParaRPr lang="fr-FR"/>
        </a:p>
      </dgm:t>
    </dgm:pt>
    <dgm:pt modelId="{7D6AD935-F877-42FB-A25B-DCE0049C2F37}" type="sibTrans" cxnId="{16B48C94-33BF-452D-9274-9E3F30AEDC15}">
      <dgm:prSet/>
      <dgm:spPr/>
      <dgm:t>
        <a:bodyPr/>
        <a:lstStyle/>
        <a:p>
          <a:endParaRPr lang="fr-FR"/>
        </a:p>
      </dgm:t>
    </dgm:pt>
    <dgm:pt modelId="{4C5EBA3C-6C9C-45CA-B0A1-061AC20759C7}" type="pres">
      <dgm:prSet presAssocID="{1BC97D39-2D8C-4A26-B49A-5805F30703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B669EE-2BE2-425B-9D34-1CB28E5156C0}" type="pres">
      <dgm:prSet presAssocID="{347982F7-C6B1-4C6A-9386-EFA424178C86}" presName="hierRoot1" presStyleCnt="0"/>
      <dgm:spPr/>
    </dgm:pt>
    <dgm:pt modelId="{C2D5DAA8-916C-4699-BA20-0803F78F812B}" type="pres">
      <dgm:prSet presAssocID="{347982F7-C6B1-4C6A-9386-EFA424178C86}" presName="composite" presStyleCnt="0"/>
      <dgm:spPr/>
    </dgm:pt>
    <dgm:pt modelId="{6E2D5B5F-4DFD-4E34-9F8E-EE382EF7F7A8}" type="pres">
      <dgm:prSet presAssocID="{347982F7-C6B1-4C6A-9386-EFA424178C86}" presName="background" presStyleLbl="node0" presStyleIdx="0" presStyleCnt="1"/>
      <dgm:spPr/>
    </dgm:pt>
    <dgm:pt modelId="{F4C23970-0C84-42CB-87E6-9ADC9FD7AC5B}" type="pres">
      <dgm:prSet presAssocID="{347982F7-C6B1-4C6A-9386-EFA424178C8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0353F9-EF4F-4A39-83B0-013EA21D2E30}" type="pres">
      <dgm:prSet presAssocID="{347982F7-C6B1-4C6A-9386-EFA424178C86}" presName="hierChild2" presStyleCnt="0"/>
      <dgm:spPr/>
    </dgm:pt>
    <dgm:pt modelId="{EFAC3475-3F57-4D02-8550-E78133E7E309}" type="pres">
      <dgm:prSet presAssocID="{13319CBC-9443-440F-91AD-73DD03D76EFA}" presName="Name10" presStyleLbl="parChTrans1D2" presStyleIdx="0" presStyleCnt="2"/>
      <dgm:spPr/>
    </dgm:pt>
    <dgm:pt modelId="{A9123E26-AA99-499B-89B7-D161B9F37904}" type="pres">
      <dgm:prSet presAssocID="{87830F11-A70C-4C49-8F69-6D5CB871F69D}" presName="hierRoot2" presStyleCnt="0"/>
      <dgm:spPr/>
    </dgm:pt>
    <dgm:pt modelId="{B07EFF6D-5676-4BAA-A280-01F56294CA33}" type="pres">
      <dgm:prSet presAssocID="{87830F11-A70C-4C49-8F69-6D5CB871F69D}" presName="composite2" presStyleCnt="0"/>
      <dgm:spPr/>
    </dgm:pt>
    <dgm:pt modelId="{0C90A9FE-7B5C-449C-829E-A47C0236990D}" type="pres">
      <dgm:prSet presAssocID="{87830F11-A70C-4C49-8F69-6D5CB871F69D}" presName="background2" presStyleLbl="node2" presStyleIdx="0" presStyleCnt="2"/>
      <dgm:spPr/>
    </dgm:pt>
    <dgm:pt modelId="{1557991C-E8EC-41B7-A6AE-0484D2415FD9}" type="pres">
      <dgm:prSet presAssocID="{87830F11-A70C-4C49-8F69-6D5CB871F69D}" presName="text2" presStyleLbl="fgAcc2" presStyleIdx="0" presStyleCnt="2" custScaleY="1701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868D43-C337-41C6-A9F7-BCBF529402C0}" type="pres">
      <dgm:prSet presAssocID="{87830F11-A70C-4C49-8F69-6D5CB871F69D}" presName="hierChild3" presStyleCnt="0"/>
      <dgm:spPr/>
    </dgm:pt>
    <dgm:pt modelId="{2B7A58E7-C7C2-46EB-B86D-3AF3DBF22476}" type="pres">
      <dgm:prSet presAssocID="{90E04A35-BB33-4EAD-8774-FCDD86A21D15}" presName="Name17" presStyleLbl="parChTrans1D3" presStyleIdx="0" presStyleCnt="3"/>
      <dgm:spPr/>
    </dgm:pt>
    <dgm:pt modelId="{55B2FFC8-FB1C-434E-932A-F1A5959A17D6}" type="pres">
      <dgm:prSet presAssocID="{0FC97677-1D0B-4073-AACB-122800E263D6}" presName="hierRoot3" presStyleCnt="0"/>
      <dgm:spPr/>
    </dgm:pt>
    <dgm:pt modelId="{10CF54B4-AFB0-474F-B347-FAA9D5E1F02E}" type="pres">
      <dgm:prSet presAssocID="{0FC97677-1D0B-4073-AACB-122800E263D6}" presName="composite3" presStyleCnt="0"/>
      <dgm:spPr/>
    </dgm:pt>
    <dgm:pt modelId="{1EE2EDFB-8C62-4EAD-A0AB-949B9E85F4EE}" type="pres">
      <dgm:prSet presAssocID="{0FC97677-1D0B-4073-AACB-122800E263D6}" presName="background3" presStyleLbl="node3" presStyleIdx="0" presStyleCnt="3"/>
      <dgm:spPr/>
    </dgm:pt>
    <dgm:pt modelId="{F2BAF27A-C82A-4D4D-BBEE-6CFD9308DC60}" type="pres">
      <dgm:prSet presAssocID="{0FC97677-1D0B-4073-AACB-122800E263D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2555DF-5530-4EFC-BC12-4EDECA3CB9F6}" type="pres">
      <dgm:prSet presAssocID="{0FC97677-1D0B-4073-AACB-122800E263D6}" presName="hierChild4" presStyleCnt="0"/>
      <dgm:spPr/>
    </dgm:pt>
    <dgm:pt modelId="{0A8ABD0A-70FF-4BDA-BBE6-A2DD6F76D598}" type="pres">
      <dgm:prSet presAssocID="{D9B76BBE-7688-4B2B-A85E-6BEB026917FC}" presName="Name17" presStyleLbl="parChTrans1D3" presStyleIdx="1" presStyleCnt="3"/>
      <dgm:spPr/>
    </dgm:pt>
    <dgm:pt modelId="{F0B6055F-FC87-49C7-A9C4-47451F0F5570}" type="pres">
      <dgm:prSet presAssocID="{073435F8-8276-4406-B7BE-8B0232E3F2ED}" presName="hierRoot3" presStyleCnt="0"/>
      <dgm:spPr/>
    </dgm:pt>
    <dgm:pt modelId="{AF83372B-ED04-47C7-8134-4DEB95EA7DF4}" type="pres">
      <dgm:prSet presAssocID="{073435F8-8276-4406-B7BE-8B0232E3F2ED}" presName="composite3" presStyleCnt="0"/>
      <dgm:spPr/>
    </dgm:pt>
    <dgm:pt modelId="{E5815A82-8D4C-4F1A-860F-F43E0E556B60}" type="pres">
      <dgm:prSet presAssocID="{073435F8-8276-4406-B7BE-8B0232E3F2ED}" presName="background3" presStyleLbl="node3" presStyleIdx="1" presStyleCnt="3"/>
      <dgm:spPr/>
    </dgm:pt>
    <dgm:pt modelId="{3EAE4C4D-2C7F-48C0-AF47-92F494A39FE6}" type="pres">
      <dgm:prSet presAssocID="{073435F8-8276-4406-B7BE-8B0232E3F2E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828A092-F0FA-43D4-8066-0B4969247524}" type="pres">
      <dgm:prSet presAssocID="{073435F8-8276-4406-B7BE-8B0232E3F2ED}" presName="hierChild4" presStyleCnt="0"/>
      <dgm:spPr/>
    </dgm:pt>
    <dgm:pt modelId="{57B26F48-DF2A-47BF-99B6-C4CBDD557814}" type="pres">
      <dgm:prSet presAssocID="{8C7CEE12-1638-4656-8D25-0ACEF21440A9}" presName="Name10" presStyleLbl="parChTrans1D2" presStyleIdx="1" presStyleCnt="2"/>
      <dgm:spPr/>
    </dgm:pt>
    <dgm:pt modelId="{C41B932A-7747-4A90-B215-54F3681D450B}" type="pres">
      <dgm:prSet presAssocID="{1997DF72-BA87-4234-9980-141A21B95CB8}" presName="hierRoot2" presStyleCnt="0"/>
      <dgm:spPr/>
    </dgm:pt>
    <dgm:pt modelId="{A80C299D-93BC-4457-887F-FEE6321CDE13}" type="pres">
      <dgm:prSet presAssocID="{1997DF72-BA87-4234-9980-141A21B95CB8}" presName="composite2" presStyleCnt="0"/>
      <dgm:spPr/>
    </dgm:pt>
    <dgm:pt modelId="{B1DAFD61-BF82-46F2-A330-88440EB80F2E}" type="pres">
      <dgm:prSet presAssocID="{1997DF72-BA87-4234-9980-141A21B95CB8}" presName="background2" presStyleLbl="node2" presStyleIdx="1" presStyleCnt="2"/>
      <dgm:spPr/>
    </dgm:pt>
    <dgm:pt modelId="{F5BD840F-7752-4C01-BF1D-438ED435CD08}" type="pres">
      <dgm:prSet presAssocID="{1997DF72-BA87-4234-9980-141A21B95CB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93437E-5964-40BC-970B-28B8A37228F4}" type="pres">
      <dgm:prSet presAssocID="{1997DF72-BA87-4234-9980-141A21B95CB8}" presName="hierChild3" presStyleCnt="0"/>
      <dgm:spPr/>
    </dgm:pt>
    <dgm:pt modelId="{593A8FB5-7164-43F7-87F0-F3EF1D01DCC8}" type="pres">
      <dgm:prSet presAssocID="{688ABDB1-8D77-4CB7-964C-BFE35438676D}" presName="Name17" presStyleLbl="parChTrans1D3" presStyleIdx="2" presStyleCnt="3"/>
      <dgm:spPr/>
    </dgm:pt>
    <dgm:pt modelId="{513072A0-4F70-4EA4-84BC-BD8196875A28}" type="pres">
      <dgm:prSet presAssocID="{41DF245B-2EC5-4DC8-A1BD-E66E771B9BC0}" presName="hierRoot3" presStyleCnt="0"/>
      <dgm:spPr/>
    </dgm:pt>
    <dgm:pt modelId="{EA42358A-B18E-45A2-9375-E623265031E3}" type="pres">
      <dgm:prSet presAssocID="{41DF245B-2EC5-4DC8-A1BD-E66E771B9BC0}" presName="composite3" presStyleCnt="0"/>
      <dgm:spPr/>
    </dgm:pt>
    <dgm:pt modelId="{6EC9ECBD-22CA-4C19-87B0-217568E97A99}" type="pres">
      <dgm:prSet presAssocID="{41DF245B-2EC5-4DC8-A1BD-E66E771B9BC0}" presName="background3" presStyleLbl="node3" presStyleIdx="2" presStyleCnt="3"/>
      <dgm:spPr/>
    </dgm:pt>
    <dgm:pt modelId="{D764083F-96D5-4DE5-A56C-84A2489FAD5A}" type="pres">
      <dgm:prSet presAssocID="{41DF245B-2EC5-4DC8-A1BD-E66E771B9BC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E8E25C-2038-40E9-B4FF-A47E62383188}" type="pres">
      <dgm:prSet presAssocID="{41DF245B-2EC5-4DC8-A1BD-E66E771B9BC0}" presName="hierChild4" presStyleCnt="0"/>
      <dgm:spPr/>
    </dgm:pt>
  </dgm:ptLst>
  <dgm:cxnLst>
    <dgm:cxn modelId="{8DB9D328-D8C1-43A4-831C-C4C003776021}" srcId="{1997DF72-BA87-4234-9980-141A21B95CB8}" destId="{41DF245B-2EC5-4DC8-A1BD-E66E771B9BC0}" srcOrd="0" destOrd="0" parTransId="{688ABDB1-8D77-4CB7-964C-BFE35438676D}" sibTransId="{3287D667-8046-42C4-BE96-FB1E94B06D58}"/>
    <dgm:cxn modelId="{D552B257-DEE8-4434-8068-472C166E45FB}" type="presOf" srcId="{1997DF72-BA87-4234-9980-141A21B95CB8}" destId="{F5BD840F-7752-4C01-BF1D-438ED435CD08}" srcOrd="0" destOrd="0" presId="urn:microsoft.com/office/officeart/2005/8/layout/hierarchy1"/>
    <dgm:cxn modelId="{1C515222-2341-498D-B97A-FCA7B7B36666}" type="presOf" srcId="{90E04A35-BB33-4EAD-8774-FCDD86A21D15}" destId="{2B7A58E7-C7C2-46EB-B86D-3AF3DBF22476}" srcOrd="0" destOrd="0" presId="urn:microsoft.com/office/officeart/2005/8/layout/hierarchy1"/>
    <dgm:cxn modelId="{78A45DDA-270D-4D1E-A1A8-A953E5CA0636}" srcId="{87830F11-A70C-4C49-8F69-6D5CB871F69D}" destId="{0FC97677-1D0B-4073-AACB-122800E263D6}" srcOrd="0" destOrd="0" parTransId="{90E04A35-BB33-4EAD-8774-FCDD86A21D15}" sibTransId="{CB22952B-1553-4291-A59C-65992CAE48F0}"/>
    <dgm:cxn modelId="{E15B451D-F386-4226-ADF7-F47312F4BE1C}" type="presOf" srcId="{347982F7-C6B1-4C6A-9386-EFA424178C86}" destId="{F4C23970-0C84-42CB-87E6-9ADC9FD7AC5B}" srcOrd="0" destOrd="0" presId="urn:microsoft.com/office/officeart/2005/8/layout/hierarchy1"/>
    <dgm:cxn modelId="{16B48C94-33BF-452D-9274-9E3F30AEDC15}" srcId="{1BC97D39-2D8C-4A26-B49A-5805F3070318}" destId="{347982F7-C6B1-4C6A-9386-EFA424178C86}" srcOrd="0" destOrd="0" parTransId="{C965B258-A062-4533-A73B-5A5B3D901B19}" sibTransId="{7D6AD935-F877-42FB-A25B-DCE0049C2F37}"/>
    <dgm:cxn modelId="{A0FD2F4B-6B4C-4C10-A931-C926DD0095FC}" srcId="{347982F7-C6B1-4C6A-9386-EFA424178C86}" destId="{87830F11-A70C-4C49-8F69-6D5CB871F69D}" srcOrd="0" destOrd="0" parTransId="{13319CBC-9443-440F-91AD-73DD03D76EFA}" sibTransId="{0C3DD859-67AE-43A2-B2A7-83E15F128841}"/>
    <dgm:cxn modelId="{E201091D-293F-4E6C-A9BC-4E8C01189A94}" srcId="{347982F7-C6B1-4C6A-9386-EFA424178C86}" destId="{1997DF72-BA87-4234-9980-141A21B95CB8}" srcOrd="1" destOrd="0" parTransId="{8C7CEE12-1638-4656-8D25-0ACEF21440A9}" sibTransId="{102EF5BC-89A2-4C6F-9B71-7E5CCB1EAE7B}"/>
    <dgm:cxn modelId="{6E4726EF-CEBF-4488-9FD6-E995BD74C128}" srcId="{87830F11-A70C-4C49-8F69-6D5CB871F69D}" destId="{073435F8-8276-4406-B7BE-8B0232E3F2ED}" srcOrd="1" destOrd="0" parTransId="{D9B76BBE-7688-4B2B-A85E-6BEB026917FC}" sibTransId="{AEDB9A4F-5A0E-4CA2-871D-56336CB3447A}"/>
    <dgm:cxn modelId="{11CA6FC8-CF9B-4CA2-BFBD-5B4FC8DFDD8D}" type="presOf" srcId="{8C7CEE12-1638-4656-8D25-0ACEF21440A9}" destId="{57B26F48-DF2A-47BF-99B6-C4CBDD557814}" srcOrd="0" destOrd="0" presId="urn:microsoft.com/office/officeart/2005/8/layout/hierarchy1"/>
    <dgm:cxn modelId="{5A764AF8-56F9-45E0-8764-1CE197E896E2}" type="presOf" srcId="{688ABDB1-8D77-4CB7-964C-BFE35438676D}" destId="{593A8FB5-7164-43F7-87F0-F3EF1D01DCC8}" srcOrd="0" destOrd="0" presId="urn:microsoft.com/office/officeart/2005/8/layout/hierarchy1"/>
    <dgm:cxn modelId="{AF684940-4C02-4F5C-9CD4-CA2DC3F2FE79}" type="presOf" srcId="{0FC97677-1D0B-4073-AACB-122800E263D6}" destId="{F2BAF27A-C82A-4D4D-BBEE-6CFD9308DC60}" srcOrd="0" destOrd="0" presId="urn:microsoft.com/office/officeart/2005/8/layout/hierarchy1"/>
    <dgm:cxn modelId="{8F61B2AD-BA24-4EC8-B89C-B98CC96E5EE4}" type="presOf" srcId="{1BC97D39-2D8C-4A26-B49A-5805F3070318}" destId="{4C5EBA3C-6C9C-45CA-B0A1-061AC20759C7}" srcOrd="0" destOrd="0" presId="urn:microsoft.com/office/officeart/2005/8/layout/hierarchy1"/>
    <dgm:cxn modelId="{EB5C1D6C-B532-4DB4-9891-90F765624BAC}" type="presOf" srcId="{87830F11-A70C-4C49-8F69-6D5CB871F69D}" destId="{1557991C-E8EC-41B7-A6AE-0484D2415FD9}" srcOrd="0" destOrd="0" presId="urn:microsoft.com/office/officeart/2005/8/layout/hierarchy1"/>
    <dgm:cxn modelId="{5513420C-7169-4D9D-A42F-9753A14809C8}" type="presOf" srcId="{D9B76BBE-7688-4B2B-A85E-6BEB026917FC}" destId="{0A8ABD0A-70FF-4BDA-BBE6-A2DD6F76D598}" srcOrd="0" destOrd="0" presId="urn:microsoft.com/office/officeart/2005/8/layout/hierarchy1"/>
    <dgm:cxn modelId="{18CC76D8-0A7C-4010-BD33-9D29849FC338}" type="presOf" srcId="{073435F8-8276-4406-B7BE-8B0232E3F2ED}" destId="{3EAE4C4D-2C7F-48C0-AF47-92F494A39FE6}" srcOrd="0" destOrd="0" presId="urn:microsoft.com/office/officeart/2005/8/layout/hierarchy1"/>
    <dgm:cxn modelId="{68B4400E-688A-4C03-9546-27ABAE621AEC}" type="presOf" srcId="{41DF245B-2EC5-4DC8-A1BD-E66E771B9BC0}" destId="{D764083F-96D5-4DE5-A56C-84A2489FAD5A}" srcOrd="0" destOrd="0" presId="urn:microsoft.com/office/officeart/2005/8/layout/hierarchy1"/>
    <dgm:cxn modelId="{78E58E42-AC1E-4552-8FBD-6DFE92233DEC}" type="presOf" srcId="{13319CBC-9443-440F-91AD-73DD03D76EFA}" destId="{EFAC3475-3F57-4D02-8550-E78133E7E309}" srcOrd="0" destOrd="0" presId="urn:microsoft.com/office/officeart/2005/8/layout/hierarchy1"/>
    <dgm:cxn modelId="{18273EFD-451E-424B-ABB4-CAD663D9EDD7}" type="presParOf" srcId="{4C5EBA3C-6C9C-45CA-B0A1-061AC20759C7}" destId="{50B669EE-2BE2-425B-9D34-1CB28E5156C0}" srcOrd="0" destOrd="0" presId="urn:microsoft.com/office/officeart/2005/8/layout/hierarchy1"/>
    <dgm:cxn modelId="{F5F67187-1392-4781-B4F8-3FF842D55FEB}" type="presParOf" srcId="{50B669EE-2BE2-425B-9D34-1CB28E5156C0}" destId="{C2D5DAA8-916C-4699-BA20-0803F78F812B}" srcOrd="0" destOrd="0" presId="urn:microsoft.com/office/officeart/2005/8/layout/hierarchy1"/>
    <dgm:cxn modelId="{26ECCC32-EEA1-4A79-83C9-5FFA18486357}" type="presParOf" srcId="{C2D5DAA8-916C-4699-BA20-0803F78F812B}" destId="{6E2D5B5F-4DFD-4E34-9F8E-EE382EF7F7A8}" srcOrd="0" destOrd="0" presId="urn:microsoft.com/office/officeart/2005/8/layout/hierarchy1"/>
    <dgm:cxn modelId="{DEEA12AB-726C-4EE0-A2A7-4680CD9F65EB}" type="presParOf" srcId="{C2D5DAA8-916C-4699-BA20-0803F78F812B}" destId="{F4C23970-0C84-42CB-87E6-9ADC9FD7AC5B}" srcOrd="1" destOrd="0" presId="urn:microsoft.com/office/officeart/2005/8/layout/hierarchy1"/>
    <dgm:cxn modelId="{E9764D05-22F3-448F-9FD4-1997B170279A}" type="presParOf" srcId="{50B669EE-2BE2-425B-9D34-1CB28E5156C0}" destId="{0E0353F9-EF4F-4A39-83B0-013EA21D2E30}" srcOrd="1" destOrd="0" presId="urn:microsoft.com/office/officeart/2005/8/layout/hierarchy1"/>
    <dgm:cxn modelId="{06370BBE-08E0-404E-9A92-8BDEE372EFFD}" type="presParOf" srcId="{0E0353F9-EF4F-4A39-83B0-013EA21D2E30}" destId="{EFAC3475-3F57-4D02-8550-E78133E7E309}" srcOrd="0" destOrd="0" presId="urn:microsoft.com/office/officeart/2005/8/layout/hierarchy1"/>
    <dgm:cxn modelId="{771FD9E2-F57D-4CD8-9033-A4F703D9E014}" type="presParOf" srcId="{0E0353F9-EF4F-4A39-83B0-013EA21D2E30}" destId="{A9123E26-AA99-499B-89B7-D161B9F37904}" srcOrd="1" destOrd="0" presId="urn:microsoft.com/office/officeart/2005/8/layout/hierarchy1"/>
    <dgm:cxn modelId="{3C2F8FD9-E4E6-48B1-AB47-8F5759B5760A}" type="presParOf" srcId="{A9123E26-AA99-499B-89B7-D161B9F37904}" destId="{B07EFF6D-5676-4BAA-A280-01F56294CA33}" srcOrd="0" destOrd="0" presId="urn:microsoft.com/office/officeart/2005/8/layout/hierarchy1"/>
    <dgm:cxn modelId="{0996790A-0B78-405C-AACF-C5A2AE102560}" type="presParOf" srcId="{B07EFF6D-5676-4BAA-A280-01F56294CA33}" destId="{0C90A9FE-7B5C-449C-829E-A47C0236990D}" srcOrd="0" destOrd="0" presId="urn:microsoft.com/office/officeart/2005/8/layout/hierarchy1"/>
    <dgm:cxn modelId="{37D1C3F4-28FB-4CC8-9722-E009ACE87228}" type="presParOf" srcId="{B07EFF6D-5676-4BAA-A280-01F56294CA33}" destId="{1557991C-E8EC-41B7-A6AE-0484D2415FD9}" srcOrd="1" destOrd="0" presId="urn:microsoft.com/office/officeart/2005/8/layout/hierarchy1"/>
    <dgm:cxn modelId="{E6F13016-0DB8-4E13-8AA9-8F4B84EC0A12}" type="presParOf" srcId="{A9123E26-AA99-499B-89B7-D161B9F37904}" destId="{6E868D43-C337-41C6-A9F7-BCBF529402C0}" srcOrd="1" destOrd="0" presId="urn:microsoft.com/office/officeart/2005/8/layout/hierarchy1"/>
    <dgm:cxn modelId="{48ABB39E-9149-4F2F-8F49-69FABE77E6F4}" type="presParOf" srcId="{6E868D43-C337-41C6-A9F7-BCBF529402C0}" destId="{2B7A58E7-C7C2-46EB-B86D-3AF3DBF22476}" srcOrd="0" destOrd="0" presId="urn:microsoft.com/office/officeart/2005/8/layout/hierarchy1"/>
    <dgm:cxn modelId="{BD11DCA2-C0B4-4C83-BB61-5AFC0BEB628F}" type="presParOf" srcId="{6E868D43-C337-41C6-A9F7-BCBF529402C0}" destId="{55B2FFC8-FB1C-434E-932A-F1A5959A17D6}" srcOrd="1" destOrd="0" presId="urn:microsoft.com/office/officeart/2005/8/layout/hierarchy1"/>
    <dgm:cxn modelId="{E9FB5561-4A20-45E0-BE54-1DA00190DF08}" type="presParOf" srcId="{55B2FFC8-FB1C-434E-932A-F1A5959A17D6}" destId="{10CF54B4-AFB0-474F-B347-FAA9D5E1F02E}" srcOrd="0" destOrd="0" presId="urn:microsoft.com/office/officeart/2005/8/layout/hierarchy1"/>
    <dgm:cxn modelId="{0A929758-7502-4EC0-B000-DE34D0DAC745}" type="presParOf" srcId="{10CF54B4-AFB0-474F-B347-FAA9D5E1F02E}" destId="{1EE2EDFB-8C62-4EAD-A0AB-949B9E85F4EE}" srcOrd="0" destOrd="0" presId="urn:microsoft.com/office/officeart/2005/8/layout/hierarchy1"/>
    <dgm:cxn modelId="{43281ADF-1A1A-4BBB-9AAC-4F9D26610EFE}" type="presParOf" srcId="{10CF54B4-AFB0-474F-B347-FAA9D5E1F02E}" destId="{F2BAF27A-C82A-4D4D-BBEE-6CFD9308DC60}" srcOrd="1" destOrd="0" presId="urn:microsoft.com/office/officeart/2005/8/layout/hierarchy1"/>
    <dgm:cxn modelId="{B005A8AF-023F-404C-8775-0B0836B0D228}" type="presParOf" srcId="{55B2FFC8-FB1C-434E-932A-F1A5959A17D6}" destId="{6E2555DF-5530-4EFC-BC12-4EDECA3CB9F6}" srcOrd="1" destOrd="0" presId="urn:microsoft.com/office/officeart/2005/8/layout/hierarchy1"/>
    <dgm:cxn modelId="{188D43E3-6C36-44AC-9B94-5B2075EB825E}" type="presParOf" srcId="{6E868D43-C337-41C6-A9F7-BCBF529402C0}" destId="{0A8ABD0A-70FF-4BDA-BBE6-A2DD6F76D598}" srcOrd="2" destOrd="0" presId="urn:microsoft.com/office/officeart/2005/8/layout/hierarchy1"/>
    <dgm:cxn modelId="{F38B542E-8473-4332-8F39-C08BAA38FBC5}" type="presParOf" srcId="{6E868D43-C337-41C6-A9F7-BCBF529402C0}" destId="{F0B6055F-FC87-49C7-A9C4-47451F0F5570}" srcOrd="3" destOrd="0" presId="urn:microsoft.com/office/officeart/2005/8/layout/hierarchy1"/>
    <dgm:cxn modelId="{22A64C59-565C-4789-9CBB-25BABAE9D97C}" type="presParOf" srcId="{F0B6055F-FC87-49C7-A9C4-47451F0F5570}" destId="{AF83372B-ED04-47C7-8134-4DEB95EA7DF4}" srcOrd="0" destOrd="0" presId="urn:microsoft.com/office/officeart/2005/8/layout/hierarchy1"/>
    <dgm:cxn modelId="{97EF8382-03F0-4B5B-ACD6-9AB84770FF86}" type="presParOf" srcId="{AF83372B-ED04-47C7-8134-4DEB95EA7DF4}" destId="{E5815A82-8D4C-4F1A-860F-F43E0E556B60}" srcOrd="0" destOrd="0" presId="urn:microsoft.com/office/officeart/2005/8/layout/hierarchy1"/>
    <dgm:cxn modelId="{9CDDB811-E682-4ECE-93E3-22738E97131C}" type="presParOf" srcId="{AF83372B-ED04-47C7-8134-4DEB95EA7DF4}" destId="{3EAE4C4D-2C7F-48C0-AF47-92F494A39FE6}" srcOrd="1" destOrd="0" presId="urn:microsoft.com/office/officeart/2005/8/layout/hierarchy1"/>
    <dgm:cxn modelId="{6052F529-60B0-47A6-A2DA-16B0B6636EF3}" type="presParOf" srcId="{F0B6055F-FC87-49C7-A9C4-47451F0F5570}" destId="{F828A092-F0FA-43D4-8066-0B4969247524}" srcOrd="1" destOrd="0" presId="urn:microsoft.com/office/officeart/2005/8/layout/hierarchy1"/>
    <dgm:cxn modelId="{06129618-8775-46FA-86FD-47EEC9BA60C4}" type="presParOf" srcId="{0E0353F9-EF4F-4A39-83B0-013EA21D2E30}" destId="{57B26F48-DF2A-47BF-99B6-C4CBDD557814}" srcOrd="2" destOrd="0" presId="urn:microsoft.com/office/officeart/2005/8/layout/hierarchy1"/>
    <dgm:cxn modelId="{D66395E1-E1D2-465A-8607-1013BA80F9AC}" type="presParOf" srcId="{0E0353F9-EF4F-4A39-83B0-013EA21D2E30}" destId="{C41B932A-7747-4A90-B215-54F3681D450B}" srcOrd="3" destOrd="0" presId="urn:microsoft.com/office/officeart/2005/8/layout/hierarchy1"/>
    <dgm:cxn modelId="{01D7BB22-F665-41BE-886D-D7E1BA257189}" type="presParOf" srcId="{C41B932A-7747-4A90-B215-54F3681D450B}" destId="{A80C299D-93BC-4457-887F-FEE6321CDE13}" srcOrd="0" destOrd="0" presId="urn:microsoft.com/office/officeart/2005/8/layout/hierarchy1"/>
    <dgm:cxn modelId="{C4EED3D2-1EED-46AA-8E81-3780DCCA325D}" type="presParOf" srcId="{A80C299D-93BC-4457-887F-FEE6321CDE13}" destId="{B1DAFD61-BF82-46F2-A330-88440EB80F2E}" srcOrd="0" destOrd="0" presId="urn:microsoft.com/office/officeart/2005/8/layout/hierarchy1"/>
    <dgm:cxn modelId="{BF8DBAE5-289D-48A4-9248-F7D69A526995}" type="presParOf" srcId="{A80C299D-93BC-4457-887F-FEE6321CDE13}" destId="{F5BD840F-7752-4C01-BF1D-438ED435CD08}" srcOrd="1" destOrd="0" presId="urn:microsoft.com/office/officeart/2005/8/layout/hierarchy1"/>
    <dgm:cxn modelId="{06E6F723-E466-4774-A54E-FC54633806E4}" type="presParOf" srcId="{C41B932A-7747-4A90-B215-54F3681D450B}" destId="{4993437E-5964-40BC-970B-28B8A37228F4}" srcOrd="1" destOrd="0" presId="urn:microsoft.com/office/officeart/2005/8/layout/hierarchy1"/>
    <dgm:cxn modelId="{8BC5D87A-CFDA-458A-B5B3-3CCBFB05C718}" type="presParOf" srcId="{4993437E-5964-40BC-970B-28B8A37228F4}" destId="{593A8FB5-7164-43F7-87F0-F3EF1D01DCC8}" srcOrd="0" destOrd="0" presId="urn:microsoft.com/office/officeart/2005/8/layout/hierarchy1"/>
    <dgm:cxn modelId="{A07E47ED-7D69-4067-93B0-21DBA39B7442}" type="presParOf" srcId="{4993437E-5964-40BC-970B-28B8A37228F4}" destId="{513072A0-4F70-4EA4-84BC-BD8196875A28}" srcOrd="1" destOrd="0" presId="urn:microsoft.com/office/officeart/2005/8/layout/hierarchy1"/>
    <dgm:cxn modelId="{164A3DB3-9F91-45CD-BBFC-46246408C66C}" type="presParOf" srcId="{513072A0-4F70-4EA4-84BC-BD8196875A28}" destId="{EA42358A-B18E-45A2-9375-E623265031E3}" srcOrd="0" destOrd="0" presId="urn:microsoft.com/office/officeart/2005/8/layout/hierarchy1"/>
    <dgm:cxn modelId="{86C443C7-C20B-4BCA-81A0-7B3BC4990326}" type="presParOf" srcId="{EA42358A-B18E-45A2-9375-E623265031E3}" destId="{6EC9ECBD-22CA-4C19-87B0-217568E97A99}" srcOrd="0" destOrd="0" presId="urn:microsoft.com/office/officeart/2005/8/layout/hierarchy1"/>
    <dgm:cxn modelId="{BCC61F46-881B-49AA-9BD3-E813FDD98F7B}" type="presParOf" srcId="{EA42358A-B18E-45A2-9375-E623265031E3}" destId="{D764083F-96D5-4DE5-A56C-84A2489FAD5A}" srcOrd="1" destOrd="0" presId="urn:microsoft.com/office/officeart/2005/8/layout/hierarchy1"/>
    <dgm:cxn modelId="{2D2DE080-C866-4842-9576-3BFC15A0E363}" type="presParOf" srcId="{513072A0-4F70-4EA4-84BC-BD8196875A28}" destId="{83E8E25C-2038-40E9-B4FF-A47E62383188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B97F1D-9E4C-4659-A3BC-EC8BB00AAB9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4D5231-DC58-420D-8954-9133CFCA503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/>
        </p:nvGraphicFramePr>
        <p:xfrm>
          <a:off x="2714612" y="1428736"/>
          <a:ext cx="6429388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èche droite 2"/>
          <p:cNvSpPr/>
          <p:nvPr/>
        </p:nvSpPr>
        <p:spPr>
          <a:xfrm>
            <a:off x="2285984" y="1857364"/>
            <a:ext cx="178595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28662" y="20002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1428728" y="4000504"/>
            <a:ext cx="142876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57158" y="407194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12" name="Forme libre 11"/>
          <p:cNvSpPr/>
          <p:nvPr/>
        </p:nvSpPr>
        <p:spPr>
          <a:xfrm>
            <a:off x="4155977" y="942535"/>
            <a:ext cx="4228368" cy="3249637"/>
          </a:xfrm>
          <a:custGeom>
            <a:avLst/>
            <a:gdLst>
              <a:gd name="connsiteX0" fmla="*/ 964663 w 4228368"/>
              <a:gd name="connsiteY0" fmla="*/ 239151 h 3249637"/>
              <a:gd name="connsiteX1" fmla="*/ 922460 w 4228368"/>
              <a:gd name="connsiteY1" fmla="*/ 379828 h 3249637"/>
              <a:gd name="connsiteX2" fmla="*/ 908392 w 4228368"/>
              <a:gd name="connsiteY2" fmla="*/ 436099 h 3249637"/>
              <a:gd name="connsiteX3" fmla="*/ 880257 w 4228368"/>
              <a:gd name="connsiteY3" fmla="*/ 520505 h 3249637"/>
              <a:gd name="connsiteX4" fmla="*/ 809918 w 4228368"/>
              <a:gd name="connsiteY4" fmla="*/ 647114 h 3249637"/>
              <a:gd name="connsiteX5" fmla="*/ 767715 w 4228368"/>
              <a:gd name="connsiteY5" fmla="*/ 661182 h 3249637"/>
              <a:gd name="connsiteX6" fmla="*/ 725512 w 4228368"/>
              <a:gd name="connsiteY6" fmla="*/ 703385 h 3249637"/>
              <a:gd name="connsiteX7" fmla="*/ 683309 w 4228368"/>
              <a:gd name="connsiteY7" fmla="*/ 731520 h 3249637"/>
              <a:gd name="connsiteX8" fmla="*/ 584835 w 4228368"/>
              <a:gd name="connsiteY8" fmla="*/ 844062 h 3249637"/>
              <a:gd name="connsiteX9" fmla="*/ 528565 w 4228368"/>
              <a:gd name="connsiteY9" fmla="*/ 914400 h 3249637"/>
              <a:gd name="connsiteX10" fmla="*/ 500429 w 4228368"/>
              <a:gd name="connsiteY10" fmla="*/ 956603 h 3249637"/>
              <a:gd name="connsiteX11" fmla="*/ 472294 w 4228368"/>
              <a:gd name="connsiteY11" fmla="*/ 984739 h 3249637"/>
              <a:gd name="connsiteX12" fmla="*/ 416023 w 4228368"/>
              <a:gd name="connsiteY12" fmla="*/ 1055077 h 3249637"/>
              <a:gd name="connsiteX13" fmla="*/ 387888 w 4228368"/>
              <a:gd name="connsiteY13" fmla="*/ 1153551 h 3249637"/>
              <a:gd name="connsiteX14" fmla="*/ 359752 w 4228368"/>
              <a:gd name="connsiteY14" fmla="*/ 1181687 h 3249637"/>
              <a:gd name="connsiteX15" fmla="*/ 345685 w 4228368"/>
              <a:gd name="connsiteY15" fmla="*/ 1223890 h 3249637"/>
              <a:gd name="connsiteX16" fmla="*/ 317549 w 4228368"/>
              <a:gd name="connsiteY16" fmla="*/ 1252025 h 3249637"/>
              <a:gd name="connsiteX17" fmla="*/ 289414 w 4228368"/>
              <a:gd name="connsiteY17" fmla="*/ 1336431 h 3249637"/>
              <a:gd name="connsiteX18" fmla="*/ 275346 w 4228368"/>
              <a:gd name="connsiteY18" fmla="*/ 1378634 h 3249637"/>
              <a:gd name="connsiteX19" fmla="*/ 261278 w 4228368"/>
              <a:gd name="connsiteY19" fmla="*/ 1420837 h 3249637"/>
              <a:gd name="connsiteX20" fmla="*/ 247211 w 4228368"/>
              <a:gd name="connsiteY20" fmla="*/ 1491176 h 3249637"/>
              <a:gd name="connsiteX21" fmla="*/ 233143 w 4228368"/>
              <a:gd name="connsiteY21" fmla="*/ 1533379 h 3249637"/>
              <a:gd name="connsiteX22" fmla="*/ 190940 w 4228368"/>
              <a:gd name="connsiteY22" fmla="*/ 1744394 h 3249637"/>
              <a:gd name="connsiteX23" fmla="*/ 176872 w 4228368"/>
              <a:gd name="connsiteY23" fmla="*/ 1814733 h 3249637"/>
              <a:gd name="connsiteX24" fmla="*/ 92466 w 4228368"/>
              <a:gd name="connsiteY24" fmla="*/ 1955410 h 3249637"/>
              <a:gd name="connsiteX25" fmla="*/ 64331 w 4228368"/>
              <a:gd name="connsiteY25" fmla="*/ 2096087 h 3249637"/>
              <a:gd name="connsiteX26" fmla="*/ 22128 w 4228368"/>
              <a:gd name="connsiteY26" fmla="*/ 2180493 h 3249637"/>
              <a:gd name="connsiteX27" fmla="*/ 22128 w 4228368"/>
              <a:gd name="connsiteY27" fmla="*/ 2405576 h 3249637"/>
              <a:gd name="connsiteX28" fmla="*/ 36195 w 4228368"/>
              <a:gd name="connsiteY28" fmla="*/ 2461847 h 3249637"/>
              <a:gd name="connsiteX29" fmla="*/ 64331 w 4228368"/>
              <a:gd name="connsiteY29" fmla="*/ 2546253 h 3249637"/>
              <a:gd name="connsiteX30" fmla="*/ 106534 w 4228368"/>
              <a:gd name="connsiteY30" fmla="*/ 2729133 h 3249637"/>
              <a:gd name="connsiteX31" fmla="*/ 120601 w 4228368"/>
              <a:gd name="connsiteY31" fmla="*/ 2771336 h 3249637"/>
              <a:gd name="connsiteX32" fmla="*/ 176872 w 4228368"/>
              <a:gd name="connsiteY32" fmla="*/ 2897945 h 3249637"/>
              <a:gd name="connsiteX33" fmla="*/ 233143 w 4228368"/>
              <a:gd name="connsiteY33" fmla="*/ 3094893 h 3249637"/>
              <a:gd name="connsiteX34" fmla="*/ 317549 w 4228368"/>
              <a:gd name="connsiteY34" fmla="*/ 3165231 h 3249637"/>
              <a:gd name="connsiteX35" fmla="*/ 387888 w 4228368"/>
              <a:gd name="connsiteY35" fmla="*/ 3221502 h 3249637"/>
              <a:gd name="connsiteX36" fmla="*/ 472294 w 4228368"/>
              <a:gd name="connsiteY36" fmla="*/ 3249637 h 3249637"/>
              <a:gd name="connsiteX37" fmla="*/ 1639912 w 4228368"/>
              <a:gd name="connsiteY37" fmla="*/ 3235570 h 3249637"/>
              <a:gd name="connsiteX38" fmla="*/ 1696183 w 4228368"/>
              <a:gd name="connsiteY38" fmla="*/ 3221502 h 3249637"/>
              <a:gd name="connsiteX39" fmla="*/ 1822792 w 4228368"/>
              <a:gd name="connsiteY39" fmla="*/ 3179299 h 3249637"/>
              <a:gd name="connsiteX40" fmla="*/ 1864995 w 4228368"/>
              <a:gd name="connsiteY40" fmla="*/ 3165231 h 3249637"/>
              <a:gd name="connsiteX41" fmla="*/ 2005672 w 4228368"/>
              <a:gd name="connsiteY41" fmla="*/ 3123028 h 3249637"/>
              <a:gd name="connsiteX42" fmla="*/ 2047875 w 4228368"/>
              <a:gd name="connsiteY42" fmla="*/ 3094893 h 3249637"/>
              <a:gd name="connsiteX43" fmla="*/ 2146349 w 4228368"/>
              <a:gd name="connsiteY43" fmla="*/ 2982351 h 3249637"/>
              <a:gd name="connsiteX44" fmla="*/ 2188552 w 4228368"/>
              <a:gd name="connsiteY44" fmla="*/ 2968283 h 3249637"/>
              <a:gd name="connsiteX45" fmla="*/ 2230755 w 4228368"/>
              <a:gd name="connsiteY45" fmla="*/ 2940148 h 3249637"/>
              <a:gd name="connsiteX46" fmla="*/ 2301094 w 4228368"/>
              <a:gd name="connsiteY46" fmla="*/ 2926080 h 3249637"/>
              <a:gd name="connsiteX47" fmla="*/ 2343297 w 4228368"/>
              <a:gd name="connsiteY47" fmla="*/ 2912013 h 3249637"/>
              <a:gd name="connsiteX48" fmla="*/ 2441771 w 4228368"/>
              <a:gd name="connsiteY48" fmla="*/ 2869810 h 3249637"/>
              <a:gd name="connsiteX49" fmla="*/ 2807531 w 4228368"/>
              <a:gd name="connsiteY49" fmla="*/ 2841674 h 3249637"/>
              <a:gd name="connsiteX50" fmla="*/ 2906005 w 4228368"/>
              <a:gd name="connsiteY50" fmla="*/ 2813539 h 3249637"/>
              <a:gd name="connsiteX51" fmla="*/ 3187358 w 4228368"/>
              <a:gd name="connsiteY51" fmla="*/ 2771336 h 3249637"/>
              <a:gd name="connsiteX52" fmla="*/ 3313968 w 4228368"/>
              <a:gd name="connsiteY52" fmla="*/ 2729133 h 3249637"/>
              <a:gd name="connsiteX53" fmla="*/ 3384306 w 4228368"/>
              <a:gd name="connsiteY53" fmla="*/ 2700997 h 3249637"/>
              <a:gd name="connsiteX54" fmla="*/ 3595321 w 4228368"/>
              <a:gd name="connsiteY54" fmla="*/ 2686930 h 3249637"/>
              <a:gd name="connsiteX55" fmla="*/ 3735998 w 4228368"/>
              <a:gd name="connsiteY55" fmla="*/ 2672862 h 3249637"/>
              <a:gd name="connsiteX56" fmla="*/ 3820405 w 4228368"/>
              <a:gd name="connsiteY56" fmla="*/ 2644727 h 3249637"/>
              <a:gd name="connsiteX57" fmla="*/ 3876675 w 4228368"/>
              <a:gd name="connsiteY57" fmla="*/ 2616591 h 3249637"/>
              <a:gd name="connsiteX58" fmla="*/ 3947014 w 4228368"/>
              <a:gd name="connsiteY58" fmla="*/ 2602523 h 3249637"/>
              <a:gd name="connsiteX59" fmla="*/ 3989217 w 4228368"/>
              <a:gd name="connsiteY59" fmla="*/ 2588456 h 3249637"/>
              <a:gd name="connsiteX60" fmla="*/ 4059555 w 4228368"/>
              <a:gd name="connsiteY60" fmla="*/ 2574388 h 3249637"/>
              <a:gd name="connsiteX61" fmla="*/ 4143961 w 4228368"/>
              <a:gd name="connsiteY61" fmla="*/ 2546253 h 3249637"/>
              <a:gd name="connsiteX62" fmla="*/ 4172097 w 4228368"/>
              <a:gd name="connsiteY62" fmla="*/ 2461847 h 3249637"/>
              <a:gd name="connsiteX63" fmla="*/ 4186165 w 4228368"/>
              <a:gd name="connsiteY63" fmla="*/ 2419643 h 3249637"/>
              <a:gd name="connsiteX64" fmla="*/ 4228368 w 4228368"/>
              <a:gd name="connsiteY64" fmla="*/ 2307102 h 3249637"/>
              <a:gd name="connsiteX65" fmla="*/ 4200232 w 4228368"/>
              <a:gd name="connsiteY65" fmla="*/ 1617785 h 3249637"/>
              <a:gd name="connsiteX66" fmla="*/ 4186165 w 4228368"/>
              <a:gd name="connsiteY66" fmla="*/ 1505243 h 3249637"/>
              <a:gd name="connsiteX67" fmla="*/ 4129894 w 4228368"/>
              <a:gd name="connsiteY67" fmla="*/ 1406770 h 3249637"/>
              <a:gd name="connsiteX68" fmla="*/ 4087691 w 4228368"/>
              <a:gd name="connsiteY68" fmla="*/ 1237957 h 3249637"/>
              <a:gd name="connsiteX69" fmla="*/ 4073623 w 4228368"/>
              <a:gd name="connsiteY69" fmla="*/ 1181687 h 3249637"/>
              <a:gd name="connsiteX70" fmla="*/ 4059555 w 4228368"/>
              <a:gd name="connsiteY70" fmla="*/ 1125416 h 3249637"/>
              <a:gd name="connsiteX71" fmla="*/ 4031420 w 4228368"/>
              <a:gd name="connsiteY71" fmla="*/ 1083213 h 3249637"/>
              <a:gd name="connsiteX72" fmla="*/ 4017352 w 4228368"/>
              <a:gd name="connsiteY72" fmla="*/ 1012874 h 3249637"/>
              <a:gd name="connsiteX73" fmla="*/ 3961081 w 4228368"/>
              <a:gd name="connsiteY73" fmla="*/ 942536 h 3249637"/>
              <a:gd name="connsiteX74" fmla="*/ 3932946 w 4228368"/>
              <a:gd name="connsiteY74" fmla="*/ 900333 h 3249637"/>
              <a:gd name="connsiteX75" fmla="*/ 3904811 w 4228368"/>
              <a:gd name="connsiteY75" fmla="*/ 872197 h 3249637"/>
              <a:gd name="connsiteX76" fmla="*/ 3876675 w 4228368"/>
              <a:gd name="connsiteY76" fmla="*/ 829994 h 3249637"/>
              <a:gd name="connsiteX77" fmla="*/ 3848540 w 4228368"/>
              <a:gd name="connsiteY77" fmla="*/ 773723 h 3249637"/>
              <a:gd name="connsiteX78" fmla="*/ 3721931 w 4228368"/>
              <a:gd name="connsiteY78" fmla="*/ 675250 h 3249637"/>
              <a:gd name="connsiteX79" fmla="*/ 3609389 w 4228368"/>
              <a:gd name="connsiteY79" fmla="*/ 590843 h 3249637"/>
              <a:gd name="connsiteX80" fmla="*/ 3510915 w 4228368"/>
              <a:gd name="connsiteY80" fmla="*/ 534573 h 3249637"/>
              <a:gd name="connsiteX81" fmla="*/ 3468712 w 4228368"/>
              <a:gd name="connsiteY81" fmla="*/ 492370 h 3249637"/>
              <a:gd name="connsiteX82" fmla="*/ 3370238 w 4228368"/>
              <a:gd name="connsiteY82" fmla="*/ 422031 h 3249637"/>
              <a:gd name="connsiteX83" fmla="*/ 3299900 w 4228368"/>
              <a:gd name="connsiteY83" fmla="*/ 351693 h 3249637"/>
              <a:gd name="connsiteX84" fmla="*/ 3285832 w 4228368"/>
              <a:gd name="connsiteY84" fmla="*/ 309490 h 3249637"/>
              <a:gd name="connsiteX85" fmla="*/ 3159223 w 4228368"/>
              <a:gd name="connsiteY85" fmla="*/ 239151 h 3249637"/>
              <a:gd name="connsiteX86" fmla="*/ 3032614 w 4228368"/>
              <a:gd name="connsiteY86" fmla="*/ 168813 h 3249637"/>
              <a:gd name="connsiteX87" fmla="*/ 2976343 w 4228368"/>
              <a:gd name="connsiteY87" fmla="*/ 140677 h 3249637"/>
              <a:gd name="connsiteX88" fmla="*/ 2610583 w 4228368"/>
              <a:gd name="connsiteY88" fmla="*/ 84407 h 3249637"/>
              <a:gd name="connsiteX89" fmla="*/ 2498041 w 4228368"/>
              <a:gd name="connsiteY89" fmla="*/ 42203 h 3249637"/>
              <a:gd name="connsiteX90" fmla="*/ 2287026 w 4228368"/>
              <a:gd name="connsiteY90" fmla="*/ 0 h 3249637"/>
              <a:gd name="connsiteX91" fmla="*/ 1710251 w 4228368"/>
              <a:gd name="connsiteY91" fmla="*/ 14068 h 3249637"/>
              <a:gd name="connsiteX92" fmla="*/ 1625845 w 4228368"/>
              <a:gd name="connsiteY92" fmla="*/ 42203 h 3249637"/>
              <a:gd name="connsiteX93" fmla="*/ 1471100 w 4228368"/>
              <a:gd name="connsiteY93" fmla="*/ 98474 h 3249637"/>
              <a:gd name="connsiteX94" fmla="*/ 1246017 w 4228368"/>
              <a:gd name="connsiteY94" fmla="*/ 126610 h 3249637"/>
              <a:gd name="connsiteX95" fmla="*/ 1133475 w 4228368"/>
              <a:gd name="connsiteY95" fmla="*/ 154745 h 3249637"/>
              <a:gd name="connsiteX96" fmla="*/ 1077205 w 4228368"/>
              <a:gd name="connsiteY96" fmla="*/ 168813 h 3249637"/>
              <a:gd name="connsiteX97" fmla="*/ 978731 w 4228368"/>
              <a:gd name="connsiteY97" fmla="*/ 182880 h 3249637"/>
              <a:gd name="connsiteX98" fmla="*/ 936528 w 4228368"/>
              <a:gd name="connsiteY98" fmla="*/ 196948 h 3249637"/>
              <a:gd name="connsiteX99" fmla="*/ 964663 w 4228368"/>
              <a:gd name="connsiteY99" fmla="*/ 295422 h 324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4228368" h="3249637">
                <a:moveTo>
                  <a:pt x="964663" y="239151"/>
                </a:moveTo>
                <a:cubicBezTo>
                  <a:pt x="943296" y="303251"/>
                  <a:pt x="946619" y="291243"/>
                  <a:pt x="922460" y="379828"/>
                </a:cubicBezTo>
                <a:cubicBezTo>
                  <a:pt x="917373" y="398481"/>
                  <a:pt x="913948" y="417580"/>
                  <a:pt x="908392" y="436099"/>
                </a:cubicBezTo>
                <a:cubicBezTo>
                  <a:pt x="899870" y="464505"/>
                  <a:pt x="889635" y="492370"/>
                  <a:pt x="880257" y="520505"/>
                </a:cubicBezTo>
                <a:cubicBezTo>
                  <a:pt x="867870" y="557665"/>
                  <a:pt x="846196" y="635021"/>
                  <a:pt x="809918" y="647114"/>
                </a:cubicBezTo>
                <a:lnTo>
                  <a:pt x="767715" y="661182"/>
                </a:lnTo>
                <a:cubicBezTo>
                  <a:pt x="753647" y="675250"/>
                  <a:pt x="740796" y="690649"/>
                  <a:pt x="725512" y="703385"/>
                </a:cubicBezTo>
                <a:cubicBezTo>
                  <a:pt x="712524" y="714209"/>
                  <a:pt x="696033" y="720387"/>
                  <a:pt x="683309" y="731520"/>
                </a:cubicBezTo>
                <a:cubicBezTo>
                  <a:pt x="617477" y="789124"/>
                  <a:pt x="622971" y="786860"/>
                  <a:pt x="584835" y="844062"/>
                </a:cubicBezTo>
                <a:cubicBezTo>
                  <a:pt x="557450" y="926221"/>
                  <a:pt x="592195" y="850770"/>
                  <a:pt x="528565" y="914400"/>
                </a:cubicBezTo>
                <a:cubicBezTo>
                  <a:pt x="516610" y="926355"/>
                  <a:pt x="510991" y="943401"/>
                  <a:pt x="500429" y="956603"/>
                </a:cubicBezTo>
                <a:cubicBezTo>
                  <a:pt x="492144" y="966960"/>
                  <a:pt x="481672" y="975360"/>
                  <a:pt x="472294" y="984739"/>
                </a:cubicBezTo>
                <a:cubicBezTo>
                  <a:pt x="436934" y="1090818"/>
                  <a:pt x="488745" y="964175"/>
                  <a:pt x="416023" y="1055077"/>
                </a:cubicBezTo>
                <a:cubicBezTo>
                  <a:pt x="406801" y="1066604"/>
                  <a:pt x="391261" y="1146806"/>
                  <a:pt x="387888" y="1153551"/>
                </a:cubicBezTo>
                <a:cubicBezTo>
                  <a:pt x="381956" y="1165414"/>
                  <a:pt x="369131" y="1172308"/>
                  <a:pt x="359752" y="1181687"/>
                </a:cubicBezTo>
                <a:cubicBezTo>
                  <a:pt x="355063" y="1195755"/>
                  <a:pt x="353314" y="1211175"/>
                  <a:pt x="345685" y="1223890"/>
                </a:cubicBezTo>
                <a:cubicBezTo>
                  <a:pt x="338861" y="1235263"/>
                  <a:pt x="323481" y="1240162"/>
                  <a:pt x="317549" y="1252025"/>
                </a:cubicBezTo>
                <a:cubicBezTo>
                  <a:pt x="304286" y="1278551"/>
                  <a:pt x="298792" y="1308296"/>
                  <a:pt x="289414" y="1336431"/>
                </a:cubicBezTo>
                <a:lnTo>
                  <a:pt x="275346" y="1378634"/>
                </a:lnTo>
                <a:cubicBezTo>
                  <a:pt x="270657" y="1392702"/>
                  <a:pt x="264186" y="1406296"/>
                  <a:pt x="261278" y="1420837"/>
                </a:cubicBezTo>
                <a:cubicBezTo>
                  <a:pt x="256589" y="1444283"/>
                  <a:pt x="253010" y="1467979"/>
                  <a:pt x="247211" y="1491176"/>
                </a:cubicBezTo>
                <a:cubicBezTo>
                  <a:pt x="243615" y="1505562"/>
                  <a:pt x="236739" y="1518993"/>
                  <a:pt x="233143" y="1533379"/>
                </a:cubicBezTo>
                <a:cubicBezTo>
                  <a:pt x="199565" y="1667691"/>
                  <a:pt x="211624" y="1630632"/>
                  <a:pt x="190940" y="1744394"/>
                </a:cubicBezTo>
                <a:cubicBezTo>
                  <a:pt x="186663" y="1767919"/>
                  <a:pt x="186766" y="1792966"/>
                  <a:pt x="176872" y="1814733"/>
                </a:cubicBezTo>
                <a:cubicBezTo>
                  <a:pt x="106750" y="1969001"/>
                  <a:pt x="137099" y="1836389"/>
                  <a:pt x="92466" y="1955410"/>
                </a:cubicBezTo>
                <a:cubicBezTo>
                  <a:pt x="77175" y="1996186"/>
                  <a:pt x="73174" y="2056293"/>
                  <a:pt x="64331" y="2096087"/>
                </a:cubicBezTo>
                <a:cubicBezTo>
                  <a:pt x="54624" y="2139767"/>
                  <a:pt x="47419" y="2142555"/>
                  <a:pt x="22128" y="2180493"/>
                </a:cubicBezTo>
                <a:cubicBezTo>
                  <a:pt x="0" y="2291130"/>
                  <a:pt x="1350" y="2249742"/>
                  <a:pt x="22128" y="2405576"/>
                </a:cubicBezTo>
                <a:cubicBezTo>
                  <a:pt x="24683" y="2424741"/>
                  <a:pt x="30639" y="2443328"/>
                  <a:pt x="36195" y="2461847"/>
                </a:cubicBezTo>
                <a:cubicBezTo>
                  <a:pt x="44717" y="2490254"/>
                  <a:pt x="64331" y="2546253"/>
                  <a:pt x="64331" y="2546253"/>
                </a:cubicBezTo>
                <a:cubicBezTo>
                  <a:pt x="82593" y="2674092"/>
                  <a:pt x="67912" y="2613266"/>
                  <a:pt x="106534" y="2729133"/>
                </a:cubicBezTo>
                <a:cubicBezTo>
                  <a:pt x="111223" y="2743201"/>
                  <a:pt x="112375" y="2758998"/>
                  <a:pt x="120601" y="2771336"/>
                </a:cubicBezTo>
                <a:cubicBezTo>
                  <a:pt x="157554" y="2826764"/>
                  <a:pt x="156782" y="2817586"/>
                  <a:pt x="176872" y="2897945"/>
                </a:cubicBezTo>
                <a:cubicBezTo>
                  <a:pt x="177115" y="2898916"/>
                  <a:pt x="219690" y="3081440"/>
                  <a:pt x="233143" y="3094893"/>
                </a:cubicBezTo>
                <a:cubicBezTo>
                  <a:pt x="333395" y="3195145"/>
                  <a:pt x="219621" y="3086889"/>
                  <a:pt x="317549" y="3165231"/>
                </a:cubicBezTo>
                <a:cubicBezTo>
                  <a:pt x="354089" y="3194463"/>
                  <a:pt x="339176" y="3199852"/>
                  <a:pt x="387888" y="3221502"/>
                </a:cubicBezTo>
                <a:cubicBezTo>
                  <a:pt x="414989" y="3233547"/>
                  <a:pt x="472294" y="3249637"/>
                  <a:pt x="472294" y="3249637"/>
                </a:cubicBezTo>
                <a:lnTo>
                  <a:pt x="1639912" y="3235570"/>
                </a:lnTo>
                <a:cubicBezTo>
                  <a:pt x="1659241" y="3235126"/>
                  <a:pt x="1677664" y="3227058"/>
                  <a:pt x="1696183" y="3221502"/>
                </a:cubicBezTo>
                <a:cubicBezTo>
                  <a:pt x="1696218" y="3221492"/>
                  <a:pt x="1801673" y="3186339"/>
                  <a:pt x="1822792" y="3179299"/>
                </a:cubicBezTo>
                <a:cubicBezTo>
                  <a:pt x="1836860" y="3174610"/>
                  <a:pt x="1850609" y="3168828"/>
                  <a:pt x="1864995" y="3165231"/>
                </a:cubicBezTo>
                <a:cubicBezTo>
                  <a:pt x="1896449" y="3157367"/>
                  <a:pt x="1985124" y="3136727"/>
                  <a:pt x="2005672" y="3123028"/>
                </a:cubicBezTo>
                <a:lnTo>
                  <a:pt x="2047875" y="3094893"/>
                </a:lnTo>
                <a:cubicBezTo>
                  <a:pt x="2070425" y="3061069"/>
                  <a:pt x="2111083" y="2994107"/>
                  <a:pt x="2146349" y="2982351"/>
                </a:cubicBezTo>
                <a:cubicBezTo>
                  <a:pt x="2160417" y="2977662"/>
                  <a:pt x="2175289" y="2974915"/>
                  <a:pt x="2188552" y="2968283"/>
                </a:cubicBezTo>
                <a:cubicBezTo>
                  <a:pt x="2203674" y="2960722"/>
                  <a:pt x="2214924" y="2946084"/>
                  <a:pt x="2230755" y="2940148"/>
                </a:cubicBezTo>
                <a:cubicBezTo>
                  <a:pt x="2253143" y="2931752"/>
                  <a:pt x="2277897" y="2931879"/>
                  <a:pt x="2301094" y="2926080"/>
                </a:cubicBezTo>
                <a:cubicBezTo>
                  <a:pt x="2315480" y="2922484"/>
                  <a:pt x="2329229" y="2916702"/>
                  <a:pt x="2343297" y="2912013"/>
                </a:cubicBezTo>
                <a:cubicBezTo>
                  <a:pt x="2386490" y="2868818"/>
                  <a:pt x="2361759" y="2883145"/>
                  <a:pt x="2441771" y="2869810"/>
                </a:cubicBezTo>
                <a:cubicBezTo>
                  <a:pt x="2589574" y="2845177"/>
                  <a:pt x="2612052" y="2851963"/>
                  <a:pt x="2807531" y="2841674"/>
                </a:cubicBezTo>
                <a:cubicBezTo>
                  <a:pt x="2838514" y="2831347"/>
                  <a:pt x="2873893" y="2818356"/>
                  <a:pt x="2906005" y="2813539"/>
                </a:cubicBezTo>
                <a:cubicBezTo>
                  <a:pt x="3211348" y="2767737"/>
                  <a:pt x="3042117" y="2807645"/>
                  <a:pt x="3187358" y="2771336"/>
                </a:cubicBezTo>
                <a:cubicBezTo>
                  <a:pt x="3304881" y="2712573"/>
                  <a:pt x="3177611" y="2770040"/>
                  <a:pt x="3313968" y="2729133"/>
                </a:cubicBezTo>
                <a:cubicBezTo>
                  <a:pt x="3338155" y="2721877"/>
                  <a:pt x="3359333" y="2704743"/>
                  <a:pt x="3384306" y="2700997"/>
                </a:cubicBezTo>
                <a:cubicBezTo>
                  <a:pt x="3454021" y="2690540"/>
                  <a:pt x="3525051" y="2692552"/>
                  <a:pt x="3595321" y="2686930"/>
                </a:cubicBezTo>
                <a:cubicBezTo>
                  <a:pt x="3642297" y="2683172"/>
                  <a:pt x="3689106" y="2677551"/>
                  <a:pt x="3735998" y="2672862"/>
                </a:cubicBezTo>
                <a:cubicBezTo>
                  <a:pt x="3764134" y="2663484"/>
                  <a:pt x="3793879" y="2657991"/>
                  <a:pt x="3820405" y="2644727"/>
                </a:cubicBezTo>
                <a:cubicBezTo>
                  <a:pt x="3839162" y="2635348"/>
                  <a:pt x="3856780" y="2623223"/>
                  <a:pt x="3876675" y="2616591"/>
                </a:cubicBezTo>
                <a:cubicBezTo>
                  <a:pt x="3899359" y="2609030"/>
                  <a:pt x="3923817" y="2608322"/>
                  <a:pt x="3947014" y="2602523"/>
                </a:cubicBezTo>
                <a:cubicBezTo>
                  <a:pt x="3961400" y="2598927"/>
                  <a:pt x="3974831" y="2592052"/>
                  <a:pt x="3989217" y="2588456"/>
                </a:cubicBezTo>
                <a:cubicBezTo>
                  <a:pt x="4012413" y="2582657"/>
                  <a:pt x="4036487" y="2580679"/>
                  <a:pt x="4059555" y="2574388"/>
                </a:cubicBezTo>
                <a:cubicBezTo>
                  <a:pt x="4088167" y="2566585"/>
                  <a:pt x="4143961" y="2546253"/>
                  <a:pt x="4143961" y="2546253"/>
                </a:cubicBezTo>
                <a:lnTo>
                  <a:pt x="4172097" y="2461847"/>
                </a:lnTo>
                <a:cubicBezTo>
                  <a:pt x="4176786" y="2447779"/>
                  <a:pt x="4179533" y="2432906"/>
                  <a:pt x="4186165" y="2419643"/>
                </a:cubicBezTo>
                <a:cubicBezTo>
                  <a:pt x="4222947" y="2346080"/>
                  <a:pt x="4209214" y="2383717"/>
                  <a:pt x="4228368" y="2307102"/>
                </a:cubicBezTo>
                <a:cubicBezTo>
                  <a:pt x="4218989" y="2077330"/>
                  <a:pt x="4212319" y="1847431"/>
                  <a:pt x="4200232" y="1617785"/>
                </a:cubicBezTo>
                <a:cubicBezTo>
                  <a:pt x="4198245" y="1580031"/>
                  <a:pt x="4195334" y="1541920"/>
                  <a:pt x="4186165" y="1505243"/>
                </a:cubicBezTo>
                <a:cubicBezTo>
                  <a:pt x="4179027" y="1476690"/>
                  <a:pt x="4146636" y="1431884"/>
                  <a:pt x="4129894" y="1406770"/>
                </a:cubicBezTo>
                <a:lnTo>
                  <a:pt x="4087691" y="1237957"/>
                </a:lnTo>
                <a:lnTo>
                  <a:pt x="4073623" y="1181687"/>
                </a:lnTo>
                <a:cubicBezTo>
                  <a:pt x="4068934" y="1162930"/>
                  <a:pt x="4070280" y="1141503"/>
                  <a:pt x="4059555" y="1125416"/>
                </a:cubicBezTo>
                <a:lnTo>
                  <a:pt x="4031420" y="1083213"/>
                </a:lnTo>
                <a:cubicBezTo>
                  <a:pt x="4026731" y="1059767"/>
                  <a:pt x="4028045" y="1034260"/>
                  <a:pt x="4017352" y="1012874"/>
                </a:cubicBezTo>
                <a:cubicBezTo>
                  <a:pt x="4003924" y="986018"/>
                  <a:pt x="3979096" y="966556"/>
                  <a:pt x="3961081" y="942536"/>
                </a:cubicBezTo>
                <a:cubicBezTo>
                  <a:pt x="3950937" y="929010"/>
                  <a:pt x="3943508" y="913535"/>
                  <a:pt x="3932946" y="900333"/>
                </a:cubicBezTo>
                <a:cubicBezTo>
                  <a:pt x="3924661" y="889976"/>
                  <a:pt x="3913096" y="882554"/>
                  <a:pt x="3904811" y="872197"/>
                </a:cubicBezTo>
                <a:cubicBezTo>
                  <a:pt x="3894249" y="858995"/>
                  <a:pt x="3885063" y="844674"/>
                  <a:pt x="3876675" y="829994"/>
                </a:cubicBezTo>
                <a:cubicBezTo>
                  <a:pt x="3866271" y="811786"/>
                  <a:pt x="3863369" y="788552"/>
                  <a:pt x="3848540" y="773723"/>
                </a:cubicBezTo>
                <a:cubicBezTo>
                  <a:pt x="3810734" y="735917"/>
                  <a:pt x="3759737" y="713056"/>
                  <a:pt x="3721931" y="675250"/>
                </a:cubicBezTo>
                <a:cubicBezTo>
                  <a:pt x="3678205" y="631524"/>
                  <a:pt x="3683619" y="633260"/>
                  <a:pt x="3609389" y="590843"/>
                </a:cubicBezTo>
                <a:cubicBezTo>
                  <a:pt x="3576564" y="572086"/>
                  <a:pt x="3541887" y="556253"/>
                  <a:pt x="3510915" y="534573"/>
                </a:cubicBezTo>
                <a:cubicBezTo>
                  <a:pt x="3494617" y="523164"/>
                  <a:pt x="3483995" y="505106"/>
                  <a:pt x="3468712" y="492370"/>
                </a:cubicBezTo>
                <a:cubicBezTo>
                  <a:pt x="3347695" y="391521"/>
                  <a:pt x="3522277" y="557177"/>
                  <a:pt x="3370238" y="422031"/>
                </a:cubicBezTo>
                <a:cubicBezTo>
                  <a:pt x="3345456" y="400002"/>
                  <a:pt x="3323346" y="375139"/>
                  <a:pt x="3299900" y="351693"/>
                </a:cubicBezTo>
                <a:cubicBezTo>
                  <a:pt x="3295211" y="337625"/>
                  <a:pt x="3295095" y="321069"/>
                  <a:pt x="3285832" y="309490"/>
                </a:cubicBezTo>
                <a:cubicBezTo>
                  <a:pt x="3270597" y="290446"/>
                  <a:pt x="3159883" y="239536"/>
                  <a:pt x="3159223" y="239151"/>
                </a:cubicBezTo>
                <a:cubicBezTo>
                  <a:pt x="2906132" y="91514"/>
                  <a:pt x="3175459" y="230032"/>
                  <a:pt x="3032614" y="168813"/>
                </a:cubicBezTo>
                <a:cubicBezTo>
                  <a:pt x="3013339" y="160552"/>
                  <a:pt x="2996359" y="146932"/>
                  <a:pt x="2976343" y="140677"/>
                </a:cubicBezTo>
                <a:cubicBezTo>
                  <a:pt x="2804001" y="86820"/>
                  <a:pt x="2796939" y="97717"/>
                  <a:pt x="2610583" y="84407"/>
                </a:cubicBezTo>
                <a:cubicBezTo>
                  <a:pt x="2573418" y="69541"/>
                  <a:pt x="2536636" y="53230"/>
                  <a:pt x="2498041" y="42203"/>
                </a:cubicBezTo>
                <a:cubicBezTo>
                  <a:pt x="2428960" y="22466"/>
                  <a:pt x="2357739" y="11786"/>
                  <a:pt x="2287026" y="0"/>
                </a:cubicBezTo>
                <a:cubicBezTo>
                  <a:pt x="2094768" y="4689"/>
                  <a:pt x="1902176" y="1817"/>
                  <a:pt x="1710251" y="14068"/>
                </a:cubicBezTo>
                <a:cubicBezTo>
                  <a:pt x="1680654" y="15957"/>
                  <a:pt x="1653717" y="32068"/>
                  <a:pt x="1625845" y="42203"/>
                </a:cubicBezTo>
                <a:cubicBezTo>
                  <a:pt x="1564306" y="64581"/>
                  <a:pt x="1536789" y="82052"/>
                  <a:pt x="1471100" y="98474"/>
                </a:cubicBezTo>
                <a:cubicBezTo>
                  <a:pt x="1412924" y="113018"/>
                  <a:pt x="1294937" y="121718"/>
                  <a:pt x="1246017" y="126610"/>
                </a:cubicBezTo>
                <a:lnTo>
                  <a:pt x="1133475" y="154745"/>
                </a:lnTo>
                <a:cubicBezTo>
                  <a:pt x="1114718" y="159434"/>
                  <a:pt x="1096345" y="166079"/>
                  <a:pt x="1077205" y="168813"/>
                </a:cubicBezTo>
                <a:lnTo>
                  <a:pt x="978731" y="182880"/>
                </a:lnTo>
                <a:cubicBezTo>
                  <a:pt x="964663" y="187569"/>
                  <a:pt x="940602" y="182690"/>
                  <a:pt x="936528" y="196948"/>
                </a:cubicBezTo>
                <a:cubicBezTo>
                  <a:pt x="919685" y="255896"/>
                  <a:pt x="937866" y="268625"/>
                  <a:pt x="964663" y="29542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4071934" y="1000108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14282" y="0"/>
            <a:ext cx="3214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Pour suivre le </a:t>
            </a:r>
            <a:r>
              <a:rPr lang="fr-FR" sz="1600" dirty="0" err="1" smtClean="0"/>
              <a:t>protoypage</a:t>
            </a:r>
            <a:r>
              <a:rPr lang="fr-FR" sz="1600" dirty="0" smtClean="0"/>
              <a:t> </a:t>
            </a:r>
            <a:r>
              <a:rPr lang="fr-FR" sz="1600" dirty="0" err="1" smtClean="0"/>
              <a:t>horizentale</a:t>
            </a:r>
            <a:r>
              <a:rPr lang="fr-FR" sz="1600" dirty="0" smtClean="0"/>
              <a:t>  en </a:t>
            </a:r>
            <a:r>
              <a:rPr lang="fr-FR" sz="1600" dirty="0" err="1" smtClean="0"/>
              <a:t>developpe</a:t>
            </a:r>
            <a:r>
              <a:rPr lang="fr-FR" sz="1600" dirty="0" smtClean="0"/>
              <a:t> seulement  l’interface graphique de la calculatrice (menus , boutons et la zone de l output ) , mais les </a:t>
            </a:r>
            <a:r>
              <a:rPr lang="fr-FR" sz="1600" dirty="0" err="1" smtClean="0"/>
              <a:t>fonctionnalitées</a:t>
            </a:r>
            <a:r>
              <a:rPr lang="fr-FR" sz="1600" dirty="0" smtClean="0"/>
              <a:t> ne marchent pas (la +,-,* et / )</a:t>
            </a:r>
            <a:endParaRPr lang="fr-FR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68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Oriel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Laabidi ed chiheb</dc:creator>
  <cp:lastModifiedBy>Laabidi ed chiheb</cp:lastModifiedBy>
  <cp:revision>6</cp:revision>
  <dcterms:created xsi:type="dcterms:W3CDTF">2020-04-22T13:11:04Z</dcterms:created>
  <dcterms:modified xsi:type="dcterms:W3CDTF">2020-04-22T14:18:28Z</dcterms:modified>
</cp:coreProperties>
</file>