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3933-8ED5-4FD6-A9BF-81124C0B643A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D827-9D8C-4026-8F69-5CC3477C2D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3933-8ED5-4FD6-A9BF-81124C0B643A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D827-9D8C-4026-8F69-5CC3477C2D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3933-8ED5-4FD6-A9BF-81124C0B643A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D827-9D8C-4026-8F69-5CC3477C2D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3933-8ED5-4FD6-A9BF-81124C0B643A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D827-9D8C-4026-8F69-5CC3477C2D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3933-8ED5-4FD6-A9BF-81124C0B643A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D827-9D8C-4026-8F69-5CC3477C2D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3933-8ED5-4FD6-A9BF-81124C0B643A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D827-9D8C-4026-8F69-5CC3477C2D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3933-8ED5-4FD6-A9BF-81124C0B643A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D827-9D8C-4026-8F69-5CC3477C2D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3933-8ED5-4FD6-A9BF-81124C0B643A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D827-9D8C-4026-8F69-5CC3477C2D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3933-8ED5-4FD6-A9BF-81124C0B643A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D827-9D8C-4026-8F69-5CC3477C2D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3933-8ED5-4FD6-A9BF-81124C0B643A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D827-9D8C-4026-8F69-5CC3477C2D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3933-8ED5-4FD6-A9BF-81124C0B643A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D827-9D8C-4026-8F69-5CC3477C2D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3933-8ED5-4FD6-A9BF-81124C0B643A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FD827-9D8C-4026-8F69-5CC3477C2D60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necteur droit 3"/>
          <p:cNvSpPr/>
          <p:nvPr/>
        </p:nvSpPr>
        <p:spPr>
          <a:xfrm>
            <a:off x="7305645" y="3640517"/>
            <a:ext cx="91440" cy="36895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68954"/>
                </a:lnTo>
              </a:path>
            </a:pathLst>
          </a:custGeom>
          <a:noFill/>
          <a:scene3d>
            <a:camera prst="orthographicFront"/>
            <a:lightRig rig="flat" dir="t"/>
          </a:scene3d>
          <a:sp3d prstMaterial="matte"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Connecteur droit 4"/>
          <p:cNvSpPr/>
          <p:nvPr/>
        </p:nvSpPr>
        <p:spPr>
          <a:xfrm>
            <a:off x="6188471" y="2465994"/>
            <a:ext cx="1162893" cy="36895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51431"/>
                </a:lnTo>
                <a:lnTo>
                  <a:pt x="1162893" y="251431"/>
                </a:lnTo>
                <a:lnTo>
                  <a:pt x="1162893" y="368954"/>
                </a:lnTo>
              </a:path>
            </a:pathLst>
          </a:custGeom>
          <a:noFill/>
          <a:scene3d>
            <a:camera prst="orthographicFront"/>
            <a:lightRig rig="flat" dir="t"/>
          </a:scene3d>
          <a:sp3d prstMaterial="matte"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Connecteur droit 5"/>
          <p:cNvSpPr/>
          <p:nvPr/>
        </p:nvSpPr>
        <p:spPr>
          <a:xfrm>
            <a:off x="5025578" y="4205655"/>
            <a:ext cx="775262" cy="36895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51431"/>
                </a:lnTo>
                <a:lnTo>
                  <a:pt x="775262" y="251431"/>
                </a:lnTo>
                <a:lnTo>
                  <a:pt x="775262" y="368954"/>
                </a:lnTo>
              </a:path>
            </a:pathLst>
          </a:custGeom>
          <a:noFill/>
          <a:scene3d>
            <a:camera prst="orthographicFront"/>
            <a:lightRig rig="flat" dir="t"/>
          </a:scene3d>
          <a:sp3d prstMaterial="matte"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Connecteur droit 6"/>
          <p:cNvSpPr/>
          <p:nvPr/>
        </p:nvSpPr>
        <p:spPr>
          <a:xfrm>
            <a:off x="4250315" y="4205655"/>
            <a:ext cx="775262" cy="36895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775262" y="0"/>
                </a:moveTo>
                <a:lnTo>
                  <a:pt x="775262" y="251431"/>
                </a:lnTo>
                <a:lnTo>
                  <a:pt x="0" y="251431"/>
                </a:lnTo>
                <a:lnTo>
                  <a:pt x="0" y="368954"/>
                </a:lnTo>
              </a:path>
            </a:pathLst>
          </a:custGeom>
          <a:noFill/>
          <a:scene3d>
            <a:camera prst="orthographicFront"/>
            <a:lightRig rig="flat" dir="t"/>
          </a:scene3d>
          <a:sp3d prstMaterial="matte"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Connecteur droit 7"/>
          <p:cNvSpPr/>
          <p:nvPr/>
        </p:nvSpPr>
        <p:spPr>
          <a:xfrm>
            <a:off x="5014063" y="2444249"/>
            <a:ext cx="1162893" cy="36895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162893" y="0"/>
                </a:moveTo>
                <a:lnTo>
                  <a:pt x="1162893" y="251431"/>
                </a:lnTo>
                <a:lnTo>
                  <a:pt x="0" y="251431"/>
                </a:lnTo>
                <a:lnTo>
                  <a:pt x="0" y="368954"/>
                </a:lnTo>
              </a:path>
            </a:pathLst>
          </a:custGeom>
          <a:noFill/>
          <a:scene3d>
            <a:camera prst="orthographicFront"/>
            <a:lightRig rig="flat" dir="t"/>
          </a:scene3d>
          <a:sp3d prstMaterial="matte"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Rectangle à coins arrondis 6"/>
          <p:cNvSpPr/>
          <p:nvPr/>
        </p:nvSpPr>
        <p:spPr>
          <a:xfrm>
            <a:off x="5554166" y="1660426"/>
            <a:ext cx="1268611" cy="805568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8" name="Groupe 7"/>
          <p:cNvGrpSpPr/>
          <p:nvPr/>
        </p:nvGrpSpPr>
        <p:grpSpPr>
          <a:xfrm>
            <a:off x="5695123" y="1794335"/>
            <a:ext cx="1268611" cy="805568"/>
            <a:chOff x="3038498" y="135904"/>
            <a:chExt cx="1268611" cy="805568"/>
          </a:xfrm>
          <a:scene3d>
            <a:camera prst="orthographicFront"/>
            <a:lightRig rig="flat" dir="t"/>
          </a:scene3d>
        </p:grpSpPr>
        <p:sp>
          <p:nvSpPr>
            <p:cNvPr id="29" name="Rectangle à coins arrondis 28"/>
            <p:cNvSpPr/>
            <p:nvPr/>
          </p:nvSpPr>
          <p:spPr>
            <a:xfrm>
              <a:off x="3038498" y="135904"/>
              <a:ext cx="1268611" cy="805568"/>
            </a:xfrm>
            <a:prstGeom prst="roundRect">
              <a:avLst>
                <a:gd name="adj" fmla="val 10000"/>
              </a:avLst>
            </a:prstGeom>
            <a:sp3d z="190500" extrusionH="12700" prstMaterial="plastic">
              <a:bevelT w="50800" h="50800"/>
            </a:sp3d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3062092" y="159498"/>
              <a:ext cx="1221423" cy="758380"/>
            </a:xfrm>
            <a:prstGeom prst="rect">
              <a:avLst/>
            </a:prstGeom>
            <a:sp3d z="1905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600" kern="1200" dirty="0" smtClean="0"/>
                <a:t>Les menu principale du  calculatrice</a:t>
              </a:r>
              <a:endParaRPr lang="fr-FR" sz="1600" kern="1200" dirty="0"/>
            </a:p>
          </p:txBody>
        </p:sp>
      </p:grpSp>
      <p:sp>
        <p:nvSpPr>
          <p:cNvPr id="9" name="Rectangle à coins arrondis 8"/>
          <p:cNvSpPr/>
          <p:nvPr/>
        </p:nvSpPr>
        <p:spPr>
          <a:xfrm>
            <a:off x="4391272" y="2834949"/>
            <a:ext cx="1268611" cy="1370706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0" name="Groupe 9"/>
          <p:cNvGrpSpPr/>
          <p:nvPr/>
        </p:nvGrpSpPr>
        <p:grpSpPr>
          <a:xfrm>
            <a:off x="4532229" y="2968858"/>
            <a:ext cx="1268611" cy="1370706"/>
            <a:chOff x="1875604" y="1310427"/>
            <a:chExt cx="1268611" cy="1370706"/>
          </a:xfrm>
          <a:scene3d>
            <a:camera prst="orthographicFront"/>
            <a:lightRig rig="flat" dir="t"/>
          </a:scene3d>
        </p:grpSpPr>
        <p:sp>
          <p:nvSpPr>
            <p:cNvPr id="27" name="Rectangle à coins arrondis 26"/>
            <p:cNvSpPr/>
            <p:nvPr/>
          </p:nvSpPr>
          <p:spPr>
            <a:xfrm>
              <a:off x="1875604" y="1310427"/>
              <a:ext cx="1268611" cy="1370706"/>
            </a:xfrm>
            <a:prstGeom prst="roundRect">
              <a:avLst>
                <a:gd name="adj" fmla="val 10000"/>
              </a:avLst>
            </a:prstGeom>
            <a:sp3d z="190500" extrusionH="12700" prstMaterial="plastic">
              <a:bevelT w="50800" h="50800"/>
            </a:sp3d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1912760" y="1347583"/>
              <a:ext cx="1194299" cy="1296394"/>
            </a:xfrm>
            <a:prstGeom prst="rect">
              <a:avLst/>
            </a:prstGeom>
            <a:sp3d z="1905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400" kern="1200" dirty="0" smtClean="0"/>
                <a:t> le sous menu 1 (ex calculatrice standard)</a:t>
              </a:r>
              <a:endParaRPr lang="fr-FR" sz="1400" kern="1200" dirty="0"/>
            </a:p>
          </p:txBody>
        </p:sp>
      </p:grpSp>
      <p:sp>
        <p:nvSpPr>
          <p:cNvPr id="11" name="Rectangle à coins arrondis 10"/>
          <p:cNvSpPr/>
          <p:nvPr/>
        </p:nvSpPr>
        <p:spPr>
          <a:xfrm>
            <a:off x="3616010" y="4574610"/>
            <a:ext cx="1268611" cy="805568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2" name="Groupe 11"/>
          <p:cNvGrpSpPr/>
          <p:nvPr/>
        </p:nvGrpSpPr>
        <p:grpSpPr>
          <a:xfrm>
            <a:off x="3756967" y="4708519"/>
            <a:ext cx="1268611" cy="805568"/>
            <a:chOff x="1100342" y="3050088"/>
            <a:chExt cx="1268611" cy="805568"/>
          </a:xfrm>
          <a:scene3d>
            <a:camera prst="orthographicFront"/>
            <a:lightRig rig="flat" dir="t"/>
          </a:scene3d>
        </p:grpSpPr>
        <p:sp>
          <p:nvSpPr>
            <p:cNvPr id="25" name="Rectangle à coins arrondis 24"/>
            <p:cNvSpPr/>
            <p:nvPr/>
          </p:nvSpPr>
          <p:spPr>
            <a:xfrm>
              <a:off x="1100342" y="3050088"/>
              <a:ext cx="1268611" cy="805568"/>
            </a:xfrm>
            <a:prstGeom prst="roundRect">
              <a:avLst>
                <a:gd name="adj" fmla="val 10000"/>
              </a:avLst>
            </a:prstGeom>
            <a:sp3d z="190500" extrusionH="12700" prstMaterial="plastic">
              <a:bevelT w="50800" h="50800"/>
            </a:sp3d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1123936" y="3073682"/>
              <a:ext cx="1221423" cy="758380"/>
            </a:xfrm>
            <a:prstGeom prst="rect">
              <a:avLst/>
            </a:prstGeom>
            <a:sp3d z="1905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600" kern="1200" dirty="0" smtClean="0"/>
                <a:t>Fonction </a:t>
              </a:r>
              <a:r>
                <a:rPr lang="fr-FR" sz="1600" kern="1200" dirty="0" smtClean="0"/>
                <a:t>1 (addition +)</a:t>
              </a:r>
              <a:endParaRPr lang="fr-FR" sz="1600" kern="1200" dirty="0"/>
            </a:p>
          </p:txBody>
        </p:sp>
      </p:grpSp>
      <p:sp>
        <p:nvSpPr>
          <p:cNvPr id="13" name="Rectangle à coins arrondis 12"/>
          <p:cNvSpPr/>
          <p:nvPr/>
        </p:nvSpPr>
        <p:spPr>
          <a:xfrm>
            <a:off x="5166535" y="4574610"/>
            <a:ext cx="1268611" cy="805568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4" name="Groupe 13"/>
          <p:cNvGrpSpPr/>
          <p:nvPr/>
        </p:nvGrpSpPr>
        <p:grpSpPr>
          <a:xfrm>
            <a:off x="5307491" y="4708519"/>
            <a:ext cx="1268611" cy="805568"/>
            <a:chOff x="2650866" y="3050088"/>
            <a:chExt cx="1268611" cy="805568"/>
          </a:xfrm>
          <a:scene3d>
            <a:camera prst="orthographicFront"/>
            <a:lightRig rig="flat" dir="t"/>
          </a:scene3d>
        </p:grpSpPr>
        <p:sp>
          <p:nvSpPr>
            <p:cNvPr id="23" name="Rectangle à coins arrondis 22"/>
            <p:cNvSpPr/>
            <p:nvPr/>
          </p:nvSpPr>
          <p:spPr>
            <a:xfrm>
              <a:off x="2650866" y="3050088"/>
              <a:ext cx="1268611" cy="805568"/>
            </a:xfrm>
            <a:prstGeom prst="roundRect">
              <a:avLst>
                <a:gd name="adj" fmla="val 10000"/>
              </a:avLst>
            </a:prstGeom>
            <a:sp3d z="190500" extrusionH="12700" prstMaterial="plastic">
              <a:bevelT w="50800" h="50800"/>
            </a:sp3d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Rectangle 23"/>
            <p:cNvSpPr/>
            <p:nvPr/>
          </p:nvSpPr>
          <p:spPr>
            <a:xfrm>
              <a:off x="2674460" y="3073682"/>
              <a:ext cx="1221423" cy="758380"/>
            </a:xfrm>
            <a:prstGeom prst="rect">
              <a:avLst/>
            </a:prstGeom>
            <a:sp3d z="1905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600" kern="1200" dirty="0" smtClean="0"/>
                <a:t>Fonction 2</a:t>
              </a:r>
              <a:endParaRPr lang="fr-FR" sz="1600" kern="1200" dirty="0"/>
            </a:p>
          </p:txBody>
        </p:sp>
      </p:grpSp>
      <p:sp>
        <p:nvSpPr>
          <p:cNvPr id="15" name="Rectangle à coins arrondis 14"/>
          <p:cNvSpPr/>
          <p:nvPr/>
        </p:nvSpPr>
        <p:spPr>
          <a:xfrm>
            <a:off x="6717059" y="2834949"/>
            <a:ext cx="1268611" cy="805568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6" name="Groupe 15"/>
          <p:cNvGrpSpPr/>
          <p:nvPr/>
        </p:nvGrpSpPr>
        <p:grpSpPr>
          <a:xfrm>
            <a:off x="6858016" y="2968858"/>
            <a:ext cx="1268611" cy="805568"/>
            <a:chOff x="4201391" y="1310427"/>
            <a:chExt cx="1268611" cy="805568"/>
          </a:xfrm>
          <a:scene3d>
            <a:camera prst="orthographicFront"/>
            <a:lightRig rig="flat" dir="t"/>
          </a:scene3d>
        </p:grpSpPr>
        <p:sp>
          <p:nvSpPr>
            <p:cNvPr id="21" name="Rectangle à coins arrondis 20"/>
            <p:cNvSpPr/>
            <p:nvPr/>
          </p:nvSpPr>
          <p:spPr>
            <a:xfrm>
              <a:off x="4201391" y="1310427"/>
              <a:ext cx="1268611" cy="805568"/>
            </a:xfrm>
            <a:prstGeom prst="roundRect">
              <a:avLst>
                <a:gd name="adj" fmla="val 10000"/>
              </a:avLst>
            </a:prstGeom>
            <a:sp3d z="190500" extrusionH="12700" prstMaterial="plastic">
              <a:bevelT w="50800" h="50800"/>
            </a:sp3d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4224985" y="1334021"/>
              <a:ext cx="1221423" cy="758380"/>
            </a:xfrm>
            <a:prstGeom prst="rect">
              <a:avLst/>
            </a:prstGeom>
            <a:sp3d z="1905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200" kern="1200" dirty="0" smtClean="0"/>
                <a:t>le sous menu 2</a:t>
              </a:r>
            </a:p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200" kern="1200" dirty="0" smtClean="0"/>
                <a:t>(ex scientifique)</a:t>
              </a:r>
              <a:endParaRPr lang="fr-FR" sz="1200" kern="1200" dirty="0"/>
            </a:p>
          </p:txBody>
        </p:sp>
      </p:grpSp>
      <p:sp>
        <p:nvSpPr>
          <p:cNvPr id="17" name="Rectangle à coins arrondis 16"/>
          <p:cNvSpPr/>
          <p:nvPr/>
        </p:nvSpPr>
        <p:spPr>
          <a:xfrm>
            <a:off x="6717059" y="4009471"/>
            <a:ext cx="1268611" cy="805568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8" name="Groupe 17"/>
          <p:cNvGrpSpPr/>
          <p:nvPr/>
        </p:nvGrpSpPr>
        <p:grpSpPr>
          <a:xfrm>
            <a:off x="6858016" y="4143380"/>
            <a:ext cx="1268611" cy="805568"/>
            <a:chOff x="4201391" y="2484949"/>
            <a:chExt cx="1268611" cy="805568"/>
          </a:xfrm>
          <a:scene3d>
            <a:camera prst="orthographicFront"/>
            <a:lightRig rig="flat" dir="t"/>
          </a:scene3d>
        </p:grpSpPr>
        <p:sp>
          <p:nvSpPr>
            <p:cNvPr id="19" name="Rectangle à coins arrondis 18"/>
            <p:cNvSpPr/>
            <p:nvPr/>
          </p:nvSpPr>
          <p:spPr>
            <a:xfrm>
              <a:off x="4201391" y="2484949"/>
              <a:ext cx="1268611" cy="805568"/>
            </a:xfrm>
            <a:prstGeom prst="roundRect">
              <a:avLst>
                <a:gd name="adj" fmla="val 10000"/>
              </a:avLst>
            </a:prstGeom>
            <a:sp3d z="190500" extrusionH="12700" prstMaterial="plastic">
              <a:bevelT w="50800" h="50800"/>
            </a:sp3d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24985" y="2508543"/>
              <a:ext cx="1221423" cy="758380"/>
            </a:xfrm>
            <a:prstGeom prst="rect">
              <a:avLst/>
            </a:prstGeom>
            <a:sp3d z="1905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600" kern="1200" dirty="0" smtClean="0"/>
                <a:t>Fonction 3</a:t>
              </a:r>
              <a:endParaRPr lang="fr-FR" sz="1600" kern="1200" dirty="0"/>
            </a:p>
          </p:txBody>
        </p:sp>
      </p:grpSp>
      <p:sp>
        <p:nvSpPr>
          <p:cNvPr id="32" name="Forme libre 31"/>
          <p:cNvSpPr/>
          <p:nvPr/>
        </p:nvSpPr>
        <p:spPr>
          <a:xfrm>
            <a:off x="3442306" y="647114"/>
            <a:ext cx="4112045" cy="5148775"/>
          </a:xfrm>
          <a:custGeom>
            <a:avLst/>
            <a:gdLst>
              <a:gd name="connsiteX0" fmla="*/ 4112045 w 4112045"/>
              <a:gd name="connsiteY0" fmla="*/ 1041009 h 5148775"/>
              <a:gd name="connsiteX1" fmla="*/ 4069842 w 4112045"/>
              <a:gd name="connsiteY1" fmla="*/ 1097280 h 5148775"/>
              <a:gd name="connsiteX2" fmla="*/ 4027639 w 4112045"/>
              <a:gd name="connsiteY2" fmla="*/ 1181686 h 5148775"/>
              <a:gd name="connsiteX3" fmla="*/ 3985436 w 4112045"/>
              <a:gd name="connsiteY3" fmla="*/ 1223889 h 5148775"/>
              <a:gd name="connsiteX4" fmla="*/ 3957300 w 4112045"/>
              <a:gd name="connsiteY4" fmla="*/ 1280160 h 5148775"/>
              <a:gd name="connsiteX5" fmla="*/ 3915097 w 4112045"/>
              <a:gd name="connsiteY5" fmla="*/ 1350498 h 5148775"/>
              <a:gd name="connsiteX6" fmla="*/ 3802556 w 4112045"/>
              <a:gd name="connsiteY6" fmla="*/ 1505243 h 5148775"/>
              <a:gd name="connsiteX7" fmla="*/ 3788488 w 4112045"/>
              <a:gd name="connsiteY7" fmla="*/ 1547446 h 5148775"/>
              <a:gd name="connsiteX8" fmla="*/ 3774420 w 4112045"/>
              <a:gd name="connsiteY8" fmla="*/ 1617784 h 5148775"/>
              <a:gd name="connsiteX9" fmla="*/ 3718149 w 4112045"/>
              <a:gd name="connsiteY9" fmla="*/ 1688123 h 5148775"/>
              <a:gd name="connsiteX10" fmla="*/ 3675946 w 4112045"/>
              <a:gd name="connsiteY10" fmla="*/ 1716258 h 5148775"/>
              <a:gd name="connsiteX11" fmla="*/ 3605608 w 4112045"/>
              <a:gd name="connsiteY11" fmla="*/ 1758461 h 5148775"/>
              <a:gd name="connsiteX12" fmla="*/ 3577472 w 4112045"/>
              <a:gd name="connsiteY12" fmla="*/ 1786597 h 5148775"/>
              <a:gd name="connsiteX13" fmla="*/ 3535269 w 4112045"/>
              <a:gd name="connsiteY13" fmla="*/ 1814732 h 5148775"/>
              <a:gd name="connsiteX14" fmla="*/ 3521202 w 4112045"/>
              <a:gd name="connsiteY14" fmla="*/ 1856935 h 5148775"/>
              <a:gd name="connsiteX15" fmla="*/ 3493066 w 4112045"/>
              <a:gd name="connsiteY15" fmla="*/ 1885071 h 5148775"/>
              <a:gd name="connsiteX16" fmla="*/ 3380525 w 4112045"/>
              <a:gd name="connsiteY16" fmla="*/ 2025748 h 5148775"/>
              <a:gd name="connsiteX17" fmla="*/ 3352389 w 4112045"/>
              <a:gd name="connsiteY17" fmla="*/ 2053883 h 5148775"/>
              <a:gd name="connsiteX18" fmla="*/ 3267983 w 4112045"/>
              <a:gd name="connsiteY18" fmla="*/ 2110154 h 5148775"/>
              <a:gd name="connsiteX19" fmla="*/ 3183577 w 4112045"/>
              <a:gd name="connsiteY19" fmla="*/ 2166424 h 5148775"/>
              <a:gd name="connsiteX20" fmla="*/ 3127306 w 4112045"/>
              <a:gd name="connsiteY20" fmla="*/ 2222695 h 5148775"/>
              <a:gd name="connsiteX21" fmla="*/ 3099171 w 4112045"/>
              <a:gd name="connsiteY21" fmla="*/ 2250831 h 5148775"/>
              <a:gd name="connsiteX22" fmla="*/ 3042900 w 4112045"/>
              <a:gd name="connsiteY22" fmla="*/ 2321169 h 5148775"/>
              <a:gd name="connsiteX23" fmla="*/ 2958494 w 4112045"/>
              <a:gd name="connsiteY23" fmla="*/ 2391508 h 5148775"/>
              <a:gd name="connsiteX24" fmla="*/ 2930359 w 4112045"/>
              <a:gd name="connsiteY24" fmla="*/ 2433711 h 5148775"/>
              <a:gd name="connsiteX25" fmla="*/ 2888156 w 4112045"/>
              <a:gd name="connsiteY25" fmla="*/ 2518117 h 5148775"/>
              <a:gd name="connsiteX26" fmla="*/ 2845952 w 4112045"/>
              <a:gd name="connsiteY26" fmla="*/ 2546252 h 5148775"/>
              <a:gd name="connsiteX27" fmla="*/ 2831885 w 4112045"/>
              <a:gd name="connsiteY27" fmla="*/ 2616591 h 5148775"/>
              <a:gd name="connsiteX28" fmla="*/ 2817817 w 4112045"/>
              <a:gd name="connsiteY28" fmla="*/ 2658794 h 5148775"/>
              <a:gd name="connsiteX29" fmla="*/ 2803749 w 4112045"/>
              <a:gd name="connsiteY29" fmla="*/ 2813538 h 5148775"/>
              <a:gd name="connsiteX30" fmla="*/ 2747479 w 4112045"/>
              <a:gd name="connsiteY30" fmla="*/ 2855741 h 5148775"/>
              <a:gd name="connsiteX31" fmla="*/ 2719343 w 4112045"/>
              <a:gd name="connsiteY31" fmla="*/ 2897944 h 5148775"/>
              <a:gd name="connsiteX32" fmla="*/ 2705276 w 4112045"/>
              <a:gd name="connsiteY32" fmla="*/ 2968283 h 5148775"/>
              <a:gd name="connsiteX33" fmla="*/ 2677140 w 4112045"/>
              <a:gd name="connsiteY33" fmla="*/ 3052689 h 5148775"/>
              <a:gd name="connsiteX34" fmla="*/ 2663072 w 4112045"/>
              <a:gd name="connsiteY34" fmla="*/ 3108960 h 5148775"/>
              <a:gd name="connsiteX35" fmla="*/ 2677140 w 4112045"/>
              <a:gd name="connsiteY35" fmla="*/ 3263704 h 5148775"/>
              <a:gd name="connsiteX36" fmla="*/ 2634937 w 4112045"/>
              <a:gd name="connsiteY36" fmla="*/ 3488788 h 5148775"/>
              <a:gd name="connsiteX37" fmla="*/ 2606802 w 4112045"/>
              <a:gd name="connsiteY37" fmla="*/ 3530991 h 5148775"/>
              <a:gd name="connsiteX38" fmla="*/ 2564599 w 4112045"/>
              <a:gd name="connsiteY38" fmla="*/ 3615397 h 5148775"/>
              <a:gd name="connsiteX39" fmla="*/ 2522396 w 4112045"/>
              <a:gd name="connsiteY39" fmla="*/ 3657600 h 5148775"/>
              <a:gd name="connsiteX40" fmla="*/ 2480192 w 4112045"/>
              <a:gd name="connsiteY40" fmla="*/ 3713871 h 5148775"/>
              <a:gd name="connsiteX41" fmla="*/ 2437989 w 4112045"/>
              <a:gd name="connsiteY41" fmla="*/ 3756074 h 5148775"/>
              <a:gd name="connsiteX42" fmla="*/ 2367651 w 4112045"/>
              <a:gd name="connsiteY42" fmla="*/ 3840480 h 5148775"/>
              <a:gd name="connsiteX43" fmla="*/ 2325448 w 4112045"/>
              <a:gd name="connsiteY43" fmla="*/ 3868615 h 5148775"/>
              <a:gd name="connsiteX44" fmla="*/ 2255109 w 4112045"/>
              <a:gd name="connsiteY44" fmla="*/ 3882683 h 5148775"/>
              <a:gd name="connsiteX45" fmla="*/ 2269177 w 4112045"/>
              <a:gd name="connsiteY45" fmla="*/ 3826412 h 5148775"/>
              <a:gd name="connsiteX46" fmla="*/ 2226974 w 4112045"/>
              <a:gd name="connsiteY46" fmla="*/ 3840480 h 5148775"/>
              <a:gd name="connsiteX47" fmla="*/ 2030026 w 4112045"/>
              <a:gd name="connsiteY47" fmla="*/ 3854548 h 5148775"/>
              <a:gd name="connsiteX48" fmla="*/ 1987823 w 4112045"/>
              <a:gd name="connsiteY48" fmla="*/ 3868615 h 5148775"/>
              <a:gd name="connsiteX49" fmla="*/ 1861214 w 4112045"/>
              <a:gd name="connsiteY49" fmla="*/ 3981157 h 5148775"/>
              <a:gd name="connsiteX50" fmla="*/ 1833079 w 4112045"/>
              <a:gd name="connsiteY50" fmla="*/ 4023360 h 5148775"/>
              <a:gd name="connsiteX51" fmla="*/ 1776808 w 4112045"/>
              <a:gd name="connsiteY51" fmla="*/ 4079631 h 5148775"/>
              <a:gd name="connsiteX52" fmla="*/ 1762740 w 4112045"/>
              <a:gd name="connsiteY52" fmla="*/ 4121834 h 5148775"/>
              <a:gd name="connsiteX53" fmla="*/ 1706469 w 4112045"/>
              <a:gd name="connsiteY53" fmla="*/ 4192172 h 5148775"/>
              <a:gd name="connsiteX54" fmla="*/ 1664266 w 4112045"/>
              <a:gd name="connsiteY54" fmla="*/ 4276578 h 5148775"/>
              <a:gd name="connsiteX55" fmla="*/ 1622063 w 4112045"/>
              <a:gd name="connsiteY55" fmla="*/ 4360984 h 5148775"/>
              <a:gd name="connsiteX56" fmla="*/ 1565792 w 4112045"/>
              <a:gd name="connsiteY56" fmla="*/ 4487594 h 5148775"/>
              <a:gd name="connsiteX57" fmla="*/ 1537657 w 4112045"/>
              <a:gd name="connsiteY57" fmla="*/ 4600135 h 5148775"/>
              <a:gd name="connsiteX58" fmla="*/ 1481386 w 4112045"/>
              <a:gd name="connsiteY58" fmla="*/ 4768948 h 5148775"/>
              <a:gd name="connsiteX59" fmla="*/ 1453251 w 4112045"/>
              <a:gd name="connsiteY59" fmla="*/ 4853354 h 5148775"/>
              <a:gd name="connsiteX60" fmla="*/ 1411048 w 4112045"/>
              <a:gd name="connsiteY60" fmla="*/ 4867421 h 5148775"/>
              <a:gd name="connsiteX61" fmla="*/ 1298506 w 4112045"/>
              <a:gd name="connsiteY61" fmla="*/ 4923692 h 5148775"/>
              <a:gd name="connsiteX62" fmla="*/ 1185965 w 4112045"/>
              <a:gd name="connsiteY62" fmla="*/ 4965895 h 5148775"/>
              <a:gd name="connsiteX63" fmla="*/ 1031220 w 4112045"/>
              <a:gd name="connsiteY63" fmla="*/ 5008098 h 5148775"/>
              <a:gd name="connsiteX64" fmla="*/ 904611 w 4112045"/>
              <a:gd name="connsiteY64" fmla="*/ 5064369 h 5148775"/>
              <a:gd name="connsiteX65" fmla="*/ 806137 w 4112045"/>
              <a:gd name="connsiteY65" fmla="*/ 5092504 h 5148775"/>
              <a:gd name="connsiteX66" fmla="*/ 778002 w 4112045"/>
              <a:gd name="connsiteY66" fmla="*/ 5120640 h 5148775"/>
              <a:gd name="connsiteX67" fmla="*/ 693596 w 4112045"/>
              <a:gd name="connsiteY67" fmla="*/ 5148775 h 5148775"/>
              <a:gd name="connsiteX68" fmla="*/ 552919 w 4112045"/>
              <a:gd name="connsiteY68" fmla="*/ 5134708 h 5148775"/>
              <a:gd name="connsiteX69" fmla="*/ 510716 w 4112045"/>
              <a:gd name="connsiteY69" fmla="*/ 5106572 h 5148775"/>
              <a:gd name="connsiteX70" fmla="*/ 384106 w 4112045"/>
              <a:gd name="connsiteY70" fmla="*/ 4994031 h 5148775"/>
              <a:gd name="connsiteX71" fmla="*/ 299700 w 4112045"/>
              <a:gd name="connsiteY71" fmla="*/ 4923692 h 5148775"/>
              <a:gd name="connsiteX72" fmla="*/ 257497 w 4112045"/>
              <a:gd name="connsiteY72" fmla="*/ 4881489 h 5148775"/>
              <a:gd name="connsiteX73" fmla="*/ 229362 w 4112045"/>
              <a:gd name="connsiteY73" fmla="*/ 4839286 h 5148775"/>
              <a:gd name="connsiteX74" fmla="*/ 159023 w 4112045"/>
              <a:gd name="connsiteY74" fmla="*/ 4726744 h 5148775"/>
              <a:gd name="connsiteX75" fmla="*/ 130888 w 4112045"/>
              <a:gd name="connsiteY75" fmla="*/ 4684541 h 5148775"/>
              <a:gd name="connsiteX76" fmla="*/ 74617 w 4112045"/>
              <a:gd name="connsiteY76" fmla="*/ 4600135 h 5148775"/>
              <a:gd name="connsiteX77" fmla="*/ 18346 w 4112045"/>
              <a:gd name="connsiteY77" fmla="*/ 4473526 h 5148775"/>
              <a:gd name="connsiteX78" fmla="*/ 4279 w 4112045"/>
              <a:gd name="connsiteY78" fmla="*/ 4431323 h 5148775"/>
              <a:gd name="connsiteX79" fmla="*/ 32414 w 4112045"/>
              <a:gd name="connsiteY79" fmla="*/ 4051495 h 5148775"/>
              <a:gd name="connsiteX80" fmla="*/ 46482 w 4112045"/>
              <a:gd name="connsiteY80" fmla="*/ 4009292 h 5148775"/>
              <a:gd name="connsiteX81" fmla="*/ 60549 w 4112045"/>
              <a:gd name="connsiteY81" fmla="*/ 3784209 h 5148775"/>
              <a:gd name="connsiteX82" fmla="*/ 102752 w 4112045"/>
              <a:gd name="connsiteY82" fmla="*/ 3727938 h 5148775"/>
              <a:gd name="connsiteX83" fmla="*/ 116820 w 4112045"/>
              <a:gd name="connsiteY83" fmla="*/ 3629464 h 5148775"/>
              <a:gd name="connsiteX84" fmla="*/ 130888 w 4112045"/>
              <a:gd name="connsiteY84" fmla="*/ 3559126 h 5148775"/>
              <a:gd name="connsiteX85" fmla="*/ 187159 w 4112045"/>
              <a:gd name="connsiteY85" fmla="*/ 3390314 h 5148775"/>
              <a:gd name="connsiteX86" fmla="*/ 271565 w 4112045"/>
              <a:gd name="connsiteY86" fmla="*/ 3193366 h 5148775"/>
              <a:gd name="connsiteX87" fmla="*/ 384106 w 4112045"/>
              <a:gd name="connsiteY87" fmla="*/ 2912012 h 5148775"/>
              <a:gd name="connsiteX88" fmla="*/ 496648 w 4112045"/>
              <a:gd name="connsiteY88" fmla="*/ 2757268 h 5148775"/>
              <a:gd name="connsiteX89" fmla="*/ 581054 w 4112045"/>
              <a:gd name="connsiteY89" fmla="*/ 2616591 h 5148775"/>
              <a:gd name="connsiteX90" fmla="*/ 637325 w 4112045"/>
              <a:gd name="connsiteY90" fmla="*/ 2560320 h 5148775"/>
              <a:gd name="connsiteX91" fmla="*/ 749866 w 4112045"/>
              <a:gd name="connsiteY91" fmla="*/ 2377440 h 5148775"/>
              <a:gd name="connsiteX92" fmla="*/ 778002 w 4112045"/>
              <a:gd name="connsiteY92" fmla="*/ 2349304 h 5148775"/>
              <a:gd name="connsiteX93" fmla="*/ 806137 w 4112045"/>
              <a:gd name="connsiteY93" fmla="*/ 2293034 h 5148775"/>
              <a:gd name="connsiteX94" fmla="*/ 848340 w 4112045"/>
              <a:gd name="connsiteY94" fmla="*/ 2222695 h 5148775"/>
              <a:gd name="connsiteX95" fmla="*/ 890543 w 4112045"/>
              <a:gd name="connsiteY95" fmla="*/ 2096086 h 5148775"/>
              <a:gd name="connsiteX96" fmla="*/ 918679 w 4112045"/>
              <a:gd name="connsiteY96" fmla="*/ 2011680 h 5148775"/>
              <a:gd name="connsiteX97" fmla="*/ 1017152 w 4112045"/>
              <a:gd name="connsiteY97" fmla="*/ 1842868 h 5148775"/>
              <a:gd name="connsiteX98" fmla="*/ 1129694 w 4112045"/>
              <a:gd name="connsiteY98" fmla="*/ 1716258 h 5148775"/>
              <a:gd name="connsiteX99" fmla="*/ 1171897 w 4112045"/>
              <a:gd name="connsiteY99" fmla="*/ 1631852 h 5148775"/>
              <a:gd name="connsiteX100" fmla="*/ 1284439 w 4112045"/>
              <a:gd name="connsiteY100" fmla="*/ 1463040 h 5148775"/>
              <a:gd name="connsiteX101" fmla="*/ 1340709 w 4112045"/>
              <a:gd name="connsiteY101" fmla="*/ 1378634 h 5148775"/>
              <a:gd name="connsiteX102" fmla="*/ 1396980 w 4112045"/>
              <a:gd name="connsiteY102" fmla="*/ 1266092 h 5148775"/>
              <a:gd name="connsiteX103" fmla="*/ 1537657 w 4112045"/>
              <a:gd name="connsiteY103" fmla="*/ 1083212 h 5148775"/>
              <a:gd name="connsiteX104" fmla="*/ 1664266 w 4112045"/>
              <a:gd name="connsiteY104" fmla="*/ 900332 h 5148775"/>
              <a:gd name="connsiteX105" fmla="*/ 1776808 w 4112045"/>
              <a:gd name="connsiteY105" fmla="*/ 745588 h 5148775"/>
              <a:gd name="connsiteX106" fmla="*/ 1847146 w 4112045"/>
              <a:gd name="connsiteY106" fmla="*/ 633046 h 5148775"/>
              <a:gd name="connsiteX107" fmla="*/ 1931552 w 4112045"/>
              <a:gd name="connsiteY107" fmla="*/ 520504 h 5148775"/>
              <a:gd name="connsiteX108" fmla="*/ 1959688 w 4112045"/>
              <a:gd name="connsiteY108" fmla="*/ 450166 h 5148775"/>
              <a:gd name="connsiteX109" fmla="*/ 2198839 w 4112045"/>
              <a:gd name="connsiteY109" fmla="*/ 112541 h 5148775"/>
              <a:gd name="connsiteX110" fmla="*/ 2226974 w 4112045"/>
              <a:gd name="connsiteY110" fmla="*/ 70338 h 5148775"/>
              <a:gd name="connsiteX111" fmla="*/ 2311380 w 4112045"/>
              <a:gd name="connsiteY111" fmla="*/ 56271 h 5148775"/>
              <a:gd name="connsiteX112" fmla="*/ 2409854 w 4112045"/>
              <a:gd name="connsiteY112" fmla="*/ 28135 h 5148775"/>
              <a:gd name="connsiteX113" fmla="*/ 2494260 w 4112045"/>
              <a:gd name="connsiteY113" fmla="*/ 0 h 5148775"/>
              <a:gd name="connsiteX114" fmla="*/ 3352389 w 4112045"/>
              <a:gd name="connsiteY114" fmla="*/ 28135 h 5148775"/>
              <a:gd name="connsiteX115" fmla="*/ 3394592 w 4112045"/>
              <a:gd name="connsiteY115" fmla="*/ 56271 h 5148775"/>
              <a:gd name="connsiteX116" fmla="*/ 3478999 w 4112045"/>
              <a:gd name="connsiteY116" fmla="*/ 84406 h 5148775"/>
              <a:gd name="connsiteX117" fmla="*/ 3633743 w 4112045"/>
              <a:gd name="connsiteY117" fmla="*/ 140677 h 5148775"/>
              <a:gd name="connsiteX118" fmla="*/ 3661879 w 4112045"/>
              <a:gd name="connsiteY118" fmla="*/ 168812 h 5148775"/>
              <a:gd name="connsiteX119" fmla="*/ 3690014 w 4112045"/>
              <a:gd name="connsiteY119" fmla="*/ 211015 h 5148775"/>
              <a:gd name="connsiteX120" fmla="*/ 3760352 w 4112045"/>
              <a:gd name="connsiteY120" fmla="*/ 225083 h 5148775"/>
              <a:gd name="connsiteX121" fmla="*/ 3788488 w 4112045"/>
              <a:gd name="connsiteY121" fmla="*/ 253218 h 5148775"/>
              <a:gd name="connsiteX122" fmla="*/ 3844759 w 4112045"/>
              <a:gd name="connsiteY122" fmla="*/ 323557 h 5148775"/>
              <a:gd name="connsiteX123" fmla="*/ 3901029 w 4112045"/>
              <a:gd name="connsiteY123" fmla="*/ 422031 h 5148775"/>
              <a:gd name="connsiteX124" fmla="*/ 3929165 w 4112045"/>
              <a:gd name="connsiteY124" fmla="*/ 450166 h 5148775"/>
              <a:gd name="connsiteX125" fmla="*/ 3957300 w 4112045"/>
              <a:gd name="connsiteY125" fmla="*/ 534572 h 5148775"/>
              <a:gd name="connsiteX126" fmla="*/ 3971368 w 4112045"/>
              <a:gd name="connsiteY126" fmla="*/ 576775 h 5148775"/>
              <a:gd name="connsiteX127" fmla="*/ 3999503 w 4112045"/>
              <a:gd name="connsiteY127" fmla="*/ 618978 h 5148775"/>
              <a:gd name="connsiteX128" fmla="*/ 4041706 w 4112045"/>
              <a:gd name="connsiteY128" fmla="*/ 689317 h 5148775"/>
              <a:gd name="connsiteX129" fmla="*/ 4055774 w 4112045"/>
              <a:gd name="connsiteY129" fmla="*/ 745588 h 5148775"/>
              <a:gd name="connsiteX130" fmla="*/ 4083909 w 4112045"/>
              <a:gd name="connsiteY130" fmla="*/ 858129 h 5148775"/>
              <a:gd name="connsiteX131" fmla="*/ 4097977 w 4112045"/>
              <a:gd name="connsiteY131" fmla="*/ 1125415 h 514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4112045" h="5148775">
                <a:moveTo>
                  <a:pt x="4112045" y="1041009"/>
                </a:moveTo>
                <a:cubicBezTo>
                  <a:pt x="4097977" y="1059766"/>
                  <a:pt x="4081475" y="1076923"/>
                  <a:pt x="4069842" y="1097280"/>
                </a:cubicBezTo>
                <a:cubicBezTo>
                  <a:pt x="4023701" y="1178027"/>
                  <a:pt x="4094473" y="1101485"/>
                  <a:pt x="4027639" y="1181686"/>
                </a:cubicBezTo>
                <a:cubicBezTo>
                  <a:pt x="4014903" y="1196970"/>
                  <a:pt x="3997000" y="1207700"/>
                  <a:pt x="3985436" y="1223889"/>
                </a:cubicBezTo>
                <a:cubicBezTo>
                  <a:pt x="3973247" y="1240954"/>
                  <a:pt x="3967485" y="1261828"/>
                  <a:pt x="3957300" y="1280160"/>
                </a:cubicBezTo>
                <a:cubicBezTo>
                  <a:pt x="3944021" y="1304062"/>
                  <a:pt x="3931503" y="1328624"/>
                  <a:pt x="3915097" y="1350498"/>
                </a:cubicBezTo>
                <a:cubicBezTo>
                  <a:pt x="3857469" y="1427335"/>
                  <a:pt x="3848180" y="1368375"/>
                  <a:pt x="3802556" y="1505243"/>
                </a:cubicBezTo>
                <a:cubicBezTo>
                  <a:pt x="3797867" y="1519311"/>
                  <a:pt x="3792085" y="1533060"/>
                  <a:pt x="3788488" y="1547446"/>
                </a:cubicBezTo>
                <a:cubicBezTo>
                  <a:pt x="3782689" y="1570642"/>
                  <a:pt x="3782815" y="1595396"/>
                  <a:pt x="3774420" y="1617784"/>
                </a:cubicBezTo>
                <a:cubicBezTo>
                  <a:pt x="3766585" y="1638679"/>
                  <a:pt x="3736545" y="1673406"/>
                  <a:pt x="3718149" y="1688123"/>
                </a:cubicBezTo>
                <a:cubicBezTo>
                  <a:pt x="3704947" y="1698685"/>
                  <a:pt x="3689148" y="1705696"/>
                  <a:pt x="3675946" y="1716258"/>
                </a:cubicBezTo>
                <a:cubicBezTo>
                  <a:pt x="3620773" y="1760397"/>
                  <a:pt x="3678900" y="1734031"/>
                  <a:pt x="3605608" y="1758461"/>
                </a:cubicBezTo>
                <a:cubicBezTo>
                  <a:pt x="3596229" y="1767840"/>
                  <a:pt x="3587829" y="1778311"/>
                  <a:pt x="3577472" y="1786597"/>
                </a:cubicBezTo>
                <a:cubicBezTo>
                  <a:pt x="3564270" y="1797159"/>
                  <a:pt x="3545831" y="1801530"/>
                  <a:pt x="3535269" y="1814732"/>
                </a:cubicBezTo>
                <a:cubicBezTo>
                  <a:pt x="3526006" y="1826311"/>
                  <a:pt x="3528831" y="1844220"/>
                  <a:pt x="3521202" y="1856935"/>
                </a:cubicBezTo>
                <a:cubicBezTo>
                  <a:pt x="3514378" y="1868308"/>
                  <a:pt x="3501024" y="1874460"/>
                  <a:pt x="3493066" y="1885071"/>
                </a:cubicBezTo>
                <a:cubicBezTo>
                  <a:pt x="3386594" y="2027035"/>
                  <a:pt x="3488546" y="1917728"/>
                  <a:pt x="3380525" y="2025748"/>
                </a:cubicBezTo>
                <a:cubicBezTo>
                  <a:pt x="3371146" y="2035126"/>
                  <a:pt x="3363425" y="2046526"/>
                  <a:pt x="3352389" y="2053883"/>
                </a:cubicBezTo>
                <a:cubicBezTo>
                  <a:pt x="3324254" y="2072640"/>
                  <a:pt x="3291893" y="2086244"/>
                  <a:pt x="3267983" y="2110154"/>
                </a:cubicBezTo>
                <a:cubicBezTo>
                  <a:pt x="3215295" y="2162842"/>
                  <a:pt x="3244654" y="2146066"/>
                  <a:pt x="3183577" y="2166424"/>
                </a:cubicBezTo>
                <a:lnTo>
                  <a:pt x="3127306" y="2222695"/>
                </a:lnTo>
                <a:cubicBezTo>
                  <a:pt x="3117928" y="2232074"/>
                  <a:pt x="3106528" y="2239795"/>
                  <a:pt x="3099171" y="2250831"/>
                </a:cubicBezTo>
                <a:cubicBezTo>
                  <a:pt x="3076453" y="2284908"/>
                  <a:pt x="3072970" y="2296111"/>
                  <a:pt x="3042900" y="2321169"/>
                </a:cubicBezTo>
                <a:cubicBezTo>
                  <a:pt x="3010065" y="2348531"/>
                  <a:pt x="2983948" y="2359690"/>
                  <a:pt x="2958494" y="2391508"/>
                </a:cubicBezTo>
                <a:cubicBezTo>
                  <a:pt x="2947932" y="2404710"/>
                  <a:pt x="2937920" y="2418589"/>
                  <a:pt x="2930359" y="2433711"/>
                </a:cubicBezTo>
                <a:cubicBezTo>
                  <a:pt x="2907477" y="2479474"/>
                  <a:pt x="2928469" y="2477804"/>
                  <a:pt x="2888156" y="2518117"/>
                </a:cubicBezTo>
                <a:cubicBezTo>
                  <a:pt x="2876201" y="2530072"/>
                  <a:pt x="2860020" y="2536874"/>
                  <a:pt x="2845952" y="2546252"/>
                </a:cubicBezTo>
                <a:cubicBezTo>
                  <a:pt x="2841263" y="2569698"/>
                  <a:pt x="2837684" y="2593394"/>
                  <a:pt x="2831885" y="2616591"/>
                </a:cubicBezTo>
                <a:cubicBezTo>
                  <a:pt x="2828289" y="2630977"/>
                  <a:pt x="2819914" y="2644114"/>
                  <a:pt x="2817817" y="2658794"/>
                </a:cubicBezTo>
                <a:cubicBezTo>
                  <a:pt x="2810492" y="2710067"/>
                  <a:pt x="2821169" y="2764761"/>
                  <a:pt x="2803749" y="2813538"/>
                </a:cubicBezTo>
                <a:cubicBezTo>
                  <a:pt x="2795863" y="2835618"/>
                  <a:pt x="2764058" y="2839162"/>
                  <a:pt x="2747479" y="2855741"/>
                </a:cubicBezTo>
                <a:cubicBezTo>
                  <a:pt x="2735524" y="2867696"/>
                  <a:pt x="2728722" y="2883876"/>
                  <a:pt x="2719343" y="2897944"/>
                </a:cubicBezTo>
                <a:cubicBezTo>
                  <a:pt x="2714654" y="2921390"/>
                  <a:pt x="2711567" y="2945215"/>
                  <a:pt x="2705276" y="2968283"/>
                </a:cubicBezTo>
                <a:cubicBezTo>
                  <a:pt x="2697473" y="2996895"/>
                  <a:pt x="2684333" y="3023917"/>
                  <a:pt x="2677140" y="3052689"/>
                </a:cubicBezTo>
                <a:lnTo>
                  <a:pt x="2663072" y="3108960"/>
                </a:lnTo>
                <a:cubicBezTo>
                  <a:pt x="2667761" y="3160541"/>
                  <a:pt x="2677140" y="3211910"/>
                  <a:pt x="2677140" y="3263704"/>
                </a:cubicBezTo>
                <a:cubicBezTo>
                  <a:pt x="2677140" y="3295137"/>
                  <a:pt x="2652946" y="3461774"/>
                  <a:pt x="2634937" y="3488788"/>
                </a:cubicBezTo>
                <a:cubicBezTo>
                  <a:pt x="2625559" y="3502856"/>
                  <a:pt x="2614363" y="3515869"/>
                  <a:pt x="2606802" y="3530991"/>
                </a:cubicBezTo>
                <a:cubicBezTo>
                  <a:pt x="2575080" y="3594435"/>
                  <a:pt x="2614992" y="3554925"/>
                  <a:pt x="2564599" y="3615397"/>
                </a:cubicBezTo>
                <a:cubicBezTo>
                  <a:pt x="2551863" y="3630681"/>
                  <a:pt x="2535343" y="3642495"/>
                  <a:pt x="2522396" y="3657600"/>
                </a:cubicBezTo>
                <a:cubicBezTo>
                  <a:pt x="2507137" y="3675402"/>
                  <a:pt x="2495451" y="3696069"/>
                  <a:pt x="2480192" y="3713871"/>
                </a:cubicBezTo>
                <a:cubicBezTo>
                  <a:pt x="2467245" y="3728976"/>
                  <a:pt x="2450936" y="3740969"/>
                  <a:pt x="2437989" y="3756074"/>
                </a:cubicBezTo>
                <a:cubicBezTo>
                  <a:pt x="2408149" y="3790887"/>
                  <a:pt x="2400869" y="3813905"/>
                  <a:pt x="2367651" y="3840480"/>
                </a:cubicBezTo>
                <a:cubicBezTo>
                  <a:pt x="2354449" y="3851042"/>
                  <a:pt x="2341279" y="3862679"/>
                  <a:pt x="2325448" y="3868615"/>
                </a:cubicBezTo>
                <a:cubicBezTo>
                  <a:pt x="2303060" y="3877011"/>
                  <a:pt x="2278555" y="3877994"/>
                  <a:pt x="2255109" y="3882683"/>
                </a:cubicBezTo>
                <a:cubicBezTo>
                  <a:pt x="2259798" y="3863926"/>
                  <a:pt x="2279902" y="3842499"/>
                  <a:pt x="2269177" y="3826412"/>
                </a:cubicBezTo>
                <a:cubicBezTo>
                  <a:pt x="2260952" y="3814074"/>
                  <a:pt x="2241701" y="3838747"/>
                  <a:pt x="2226974" y="3840480"/>
                </a:cubicBezTo>
                <a:cubicBezTo>
                  <a:pt x="2161608" y="3848170"/>
                  <a:pt x="2095675" y="3849859"/>
                  <a:pt x="2030026" y="3854548"/>
                </a:cubicBezTo>
                <a:cubicBezTo>
                  <a:pt x="2015958" y="3859237"/>
                  <a:pt x="2001086" y="3861983"/>
                  <a:pt x="1987823" y="3868615"/>
                </a:cubicBezTo>
                <a:cubicBezTo>
                  <a:pt x="1945539" y="3889757"/>
                  <a:pt x="1879853" y="3953198"/>
                  <a:pt x="1861214" y="3981157"/>
                </a:cubicBezTo>
                <a:cubicBezTo>
                  <a:pt x="1851836" y="3995225"/>
                  <a:pt x="1844082" y="4010523"/>
                  <a:pt x="1833079" y="4023360"/>
                </a:cubicBezTo>
                <a:cubicBezTo>
                  <a:pt x="1815816" y="4043500"/>
                  <a:pt x="1776808" y="4079631"/>
                  <a:pt x="1776808" y="4079631"/>
                </a:cubicBezTo>
                <a:cubicBezTo>
                  <a:pt x="1772119" y="4093699"/>
                  <a:pt x="1769372" y="4108571"/>
                  <a:pt x="1762740" y="4121834"/>
                </a:cubicBezTo>
                <a:cubicBezTo>
                  <a:pt x="1744993" y="4157329"/>
                  <a:pt x="1732640" y="4166002"/>
                  <a:pt x="1706469" y="4192172"/>
                </a:cubicBezTo>
                <a:cubicBezTo>
                  <a:pt x="1671111" y="4298250"/>
                  <a:pt x="1718807" y="4167496"/>
                  <a:pt x="1664266" y="4276578"/>
                </a:cubicBezTo>
                <a:cubicBezTo>
                  <a:pt x="1606023" y="4393064"/>
                  <a:pt x="1702697" y="4240035"/>
                  <a:pt x="1622063" y="4360984"/>
                </a:cubicBezTo>
                <a:cubicBezTo>
                  <a:pt x="1588582" y="4461431"/>
                  <a:pt x="1610379" y="4420715"/>
                  <a:pt x="1565792" y="4487594"/>
                </a:cubicBezTo>
                <a:cubicBezTo>
                  <a:pt x="1556414" y="4525108"/>
                  <a:pt x="1549885" y="4563451"/>
                  <a:pt x="1537657" y="4600135"/>
                </a:cubicBezTo>
                <a:lnTo>
                  <a:pt x="1481386" y="4768948"/>
                </a:lnTo>
                <a:cubicBezTo>
                  <a:pt x="1481386" y="4768949"/>
                  <a:pt x="1453252" y="4853354"/>
                  <a:pt x="1453251" y="4853354"/>
                </a:cubicBezTo>
                <a:lnTo>
                  <a:pt x="1411048" y="4867421"/>
                </a:lnTo>
                <a:cubicBezTo>
                  <a:pt x="1336311" y="4917247"/>
                  <a:pt x="1401754" y="4877804"/>
                  <a:pt x="1298506" y="4923692"/>
                </a:cubicBezTo>
                <a:cubicBezTo>
                  <a:pt x="1203921" y="4965730"/>
                  <a:pt x="1281962" y="4941897"/>
                  <a:pt x="1185965" y="4965895"/>
                </a:cubicBezTo>
                <a:cubicBezTo>
                  <a:pt x="1122069" y="5029791"/>
                  <a:pt x="1189369" y="4974209"/>
                  <a:pt x="1031220" y="5008098"/>
                </a:cubicBezTo>
                <a:cubicBezTo>
                  <a:pt x="987602" y="5017445"/>
                  <a:pt x="945109" y="5047013"/>
                  <a:pt x="904611" y="5064369"/>
                </a:cubicBezTo>
                <a:cubicBezTo>
                  <a:pt x="876351" y="5076480"/>
                  <a:pt x="834699" y="5085364"/>
                  <a:pt x="806137" y="5092504"/>
                </a:cubicBezTo>
                <a:cubicBezTo>
                  <a:pt x="796759" y="5101883"/>
                  <a:pt x="789865" y="5114708"/>
                  <a:pt x="778002" y="5120640"/>
                </a:cubicBezTo>
                <a:cubicBezTo>
                  <a:pt x="751476" y="5133903"/>
                  <a:pt x="693596" y="5148775"/>
                  <a:pt x="693596" y="5148775"/>
                </a:cubicBezTo>
                <a:cubicBezTo>
                  <a:pt x="646704" y="5144086"/>
                  <a:pt x="598838" y="5145305"/>
                  <a:pt x="552919" y="5134708"/>
                </a:cubicBezTo>
                <a:cubicBezTo>
                  <a:pt x="536445" y="5130906"/>
                  <a:pt x="524474" y="5116399"/>
                  <a:pt x="510716" y="5106572"/>
                </a:cubicBezTo>
                <a:cubicBezTo>
                  <a:pt x="465790" y="5074482"/>
                  <a:pt x="417466" y="5038511"/>
                  <a:pt x="384106" y="4994031"/>
                </a:cubicBezTo>
                <a:cubicBezTo>
                  <a:pt x="333006" y="4925897"/>
                  <a:pt x="364146" y="4945174"/>
                  <a:pt x="299700" y="4923692"/>
                </a:cubicBezTo>
                <a:cubicBezTo>
                  <a:pt x="285632" y="4909624"/>
                  <a:pt x="270233" y="4896773"/>
                  <a:pt x="257497" y="4881489"/>
                </a:cubicBezTo>
                <a:cubicBezTo>
                  <a:pt x="246673" y="4868501"/>
                  <a:pt x="238439" y="4853550"/>
                  <a:pt x="229362" y="4839286"/>
                </a:cubicBezTo>
                <a:cubicBezTo>
                  <a:pt x="205612" y="4801964"/>
                  <a:pt x="182773" y="4764066"/>
                  <a:pt x="159023" y="4726744"/>
                </a:cubicBezTo>
                <a:cubicBezTo>
                  <a:pt x="149946" y="4712480"/>
                  <a:pt x="140266" y="4698609"/>
                  <a:pt x="130888" y="4684541"/>
                </a:cubicBezTo>
                <a:lnTo>
                  <a:pt x="74617" y="4600135"/>
                </a:lnTo>
                <a:cubicBezTo>
                  <a:pt x="30032" y="4533257"/>
                  <a:pt x="51827" y="4573969"/>
                  <a:pt x="18346" y="4473526"/>
                </a:cubicBezTo>
                <a:lnTo>
                  <a:pt x="4279" y="4431323"/>
                </a:lnTo>
                <a:cubicBezTo>
                  <a:pt x="11197" y="4279118"/>
                  <a:pt x="0" y="4181151"/>
                  <a:pt x="32414" y="4051495"/>
                </a:cubicBezTo>
                <a:cubicBezTo>
                  <a:pt x="36011" y="4037109"/>
                  <a:pt x="41793" y="4023360"/>
                  <a:pt x="46482" y="4009292"/>
                </a:cubicBezTo>
                <a:cubicBezTo>
                  <a:pt x="51171" y="3934264"/>
                  <a:pt x="45806" y="3857923"/>
                  <a:pt x="60549" y="3784209"/>
                </a:cubicBezTo>
                <a:cubicBezTo>
                  <a:pt x="65147" y="3761218"/>
                  <a:pt x="94739" y="3749973"/>
                  <a:pt x="102752" y="3727938"/>
                </a:cubicBezTo>
                <a:cubicBezTo>
                  <a:pt x="114084" y="3696776"/>
                  <a:pt x="111369" y="3662171"/>
                  <a:pt x="116820" y="3629464"/>
                </a:cubicBezTo>
                <a:cubicBezTo>
                  <a:pt x="120751" y="3605879"/>
                  <a:pt x="124141" y="3582065"/>
                  <a:pt x="130888" y="3559126"/>
                </a:cubicBezTo>
                <a:cubicBezTo>
                  <a:pt x="147625" y="3502222"/>
                  <a:pt x="163794" y="3444833"/>
                  <a:pt x="187159" y="3390314"/>
                </a:cubicBezTo>
                <a:cubicBezTo>
                  <a:pt x="215294" y="3324665"/>
                  <a:pt x="248979" y="3261125"/>
                  <a:pt x="271565" y="3193366"/>
                </a:cubicBezTo>
                <a:cubicBezTo>
                  <a:pt x="294260" y="3125282"/>
                  <a:pt x="334431" y="2978246"/>
                  <a:pt x="384106" y="2912012"/>
                </a:cubicBezTo>
                <a:cubicBezTo>
                  <a:pt x="414279" y="2871781"/>
                  <a:pt x="465712" y="2807539"/>
                  <a:pt x="496648" y="2757268"/>
                </a:cubicBezTo>
                <a:cubicBezTo>
                  <a:pt x="525309" y="2710695"/>
                  <a:pt x="542386" y="2655259"/>
                  <a:pt x="581054" y="2616591"/>
                </a:cubicBezTo>
                <a:cubicBezTo>
                  <a:pt x="599811" y="2597834"/>
                  <a:pt x="620754" y="2581034"/>
                  <a:pt x="637325" y="2560320"/>
                </a:cubicBezTo>
                <a:cubicBezTo>
                  <a:pt x="702666" y="2478644"/>
                  <a:pt x="690125" y="2467052"/>
                  <a:pt x="749866" y="2377440"/>
                </a:cubicBezTo>
                <a:cubicBezTo>
                  <a:pt x="757223" y="2366404"/>
                  <a:pt x="770645" y="2360340"/>
                  <a:pt x="778002" y="2349304"/>
                </a:cubicBezTo>
                <a:cubicBezTo>
                  <a:pt x="789634" y="2331855"/>
                  <a:pt x="795953" y="2311366"/>
                  <a:pt x="806137" y="2293034"/>
                </a:cubicBezTo>
                <a:cubicBezTo>
                  <a:pt x="819416" y="2269132"/>
                  <a:pt x="834272" y="2246141"/>
                  <a:pt x="848340" y="2222695"/>
                </a:cubicBezTo>
                <a:cubicBezTo>
                  <a:pt x="873940" y="2120297"/>
                  <a:pt x="848165" y="2212624"/>
                  <a:pt x="890543" y="2096086"/>
                </a:cubicBezTo>
                <a:cubicBezTo>
                  <a:pt x="900678" y="2068214"/>
                  <a:pt x="907272" y="2039056"/>
                  <a:pt x="918679" y="2011680"/>
                </a:cubicBezTo>
                <a:cubicBezTo>
                  <a:pt x="941156" y="1957735"/>
                  <a:pt x="980894" y="1888191"/>
                  <a:pt x="1017152" y="1842868"/>
                </a:cubicBezTo>
                <a:cubicBezTo>
                  <a:pt x="1090584" y="1751077"/>
                  <a:pt x="1061459" y="1823484"/>
                  <a:pt x="1129694" y="1716258"/>
                </a:cubicBezTo>
                <a:cubicBezTo>
                  <a:pt x="1146582" y="1689720"/>
                  <a:pt x="1155494" y="1658693"/>
                  <a:pt x="1171897" y="1631852"/>
                </a:cubicBezTo>
                <a:cubicBezTo>
                  <a:pt x="1207162" y="1574145"/>
                  <a:pt x="1246925" y="1519311"/>
                  <a:pt x="1284439" y="1463040"/>
                </a:cubicBezTo>
                <a:cubicBezTo>
                  <a:pt x="1303196" y="1434905"/>
                  <a:pt x="1325587" y="1408878"/>
                  <a:pt x="1340709" y="1378634"/>
                </a:cubicBezTo>
                <a:cubicBezTo>
                  <a:pt x="1359466" y="1341120"/>
                  <a:pt x="1375401" y="1302057"/>
                  <a:pt x="1396980" y="1266092"/>
                </a:cubicBezTo>
                <a:cubicBezTo>
                  <a:pt x="1463437" y="1155331"/>
                  <a:pt x="1464347" y="1182704"/>
                  <a:pt x="1537657" y="1083212"/>
                </a:cubicBezTo>
                <a:cubicBezTo>
                  <a:pt x="1581639" y="1023523"/>
                  <a:pt x="1617949" y="958228"/>
                  <a:pt x="1664266" y="900332"/>
                </a:cubicBezTo>
                <a:cubicBezTo>
                  <a:pt x="1729885" y="818309"/>
                  <a:pt x="1717144" y="838400"/>
                  <a:pt x="1776808" y="745588"/>
                </a:cubicBezTo>
                <a:cubicBezTo>
                  <a:pt x="1800730" y="708376"/>
                  <a:pt x="1820603" y="668437"/>
                  <a:pt x="1847146" y="633046"/>
                </a:cubicBezTo>
                <a:cubicBezTo>
                  <a:pt x="1875281" y="595532"/>
                  <a:pt x="1914136" y="564042"/>
                  <a:pt x="1931552" y="520504"/>
                </a:cubicBezTo>
                <a:cubicBezTo>
                  <a:pt x="1940931" y="497058"/>
                  <a:pt x="1947308" y="472175"/>
                  <a:pt x="1959688" y="450166"/>
                </a:cubicBezTo>
                <a:cubicBezTo>
                  <a:pt x="2097500" y="205168"/>
                  <a:pt x="2023340" y="375793"/>
                  <a:pt x="2198839" y="112541"/>
                </a:cubicBezTo>
                <a:cubicBezTo>
                  <a:pt x="2208217" y="98473"/>
                  <a:pt x="2211852" y="77899"/>
                  <a:pt x="2226974" y="70338"/>
                </a:cubicBezTo>
                <a:cubicBezTo>
                  <a:pt x="2252486" y="57582"/>
                  <a:pt x="2283245" y="60960"/>
                  <a:pt x="2311380" y="56271"/>
                </a:cubicBezTo>
                <a:cubicBezTo>
                  <a:pt x="2453182" y="9002"/>
                  <a:pt x="2233250" y="81116"/>
                  <a:pt x="2409854" y="28135"/>
                </a:cubicBezTo>
                <a:cubicBezTo>
                  <a:pt x="2438260" y="19613"/>
                  <a:pt x="2466125" y="9378"/>
                  <a:pt x="2494260" y="0"/>
                </a:cubicBezTo>
                <a:cubicBezTo>
                  <a:pt x="2780303" y="9378"/>
                  <a:pt x="3066750" y="10282"/>
                  <a:pt x="3352389" y="28135"/>
                </a:cubicBezTo>
                <a:cubicBezTo>
                  <a:pt x="3369263" y="29190"/>
                  <a:pt x="3379142" y="49404"/>
                  <a:pt x="3394592" y="56271"/>
                </a:cubicBezTo>
                <a:cubicBezTo>
                  <a:pt x="3421693" y="68316"/>
                  <a:pt x="3454322" y="67955"/>
                  <a:pt x="3478999" y="84406"/>
                </a:cubicBezTo>
                <a:cubicBezTo>
                  <a:pt x="3553376" y="133990"/>
                  <a:pt x="3504800" y="108440"/>
                  <a:pt x="3633743" y="140677"/>
                </a:cubicBezTo>
                <a:cubicBezTo>
                  <a:pt x="3643122" y="150055"/>
                  <a:pt x="3653593" y="158455"/>
                  <a:pt x="3661879" y="168812"/>
                </a:cubicBezTo>
                <a:cubicBezTo>
                  <a:pt x="3672441" y="182014"/>
                  <a:pt x="3675335" y="202627"/>
                  <a:pt x="3690014" y="211015"/>
                </a:cubicBezTo>
                <a:cubicBezTo>
                  <a:pt x="3710774" y="222878"/>
                  <a:pt x="3736906" y="220394"/>
                  <a:pt x="3760352" y="225083"/>
                </a:cubicBezTo>
                <a:cubicBezTo>
                  <a:pt x="3769731" y="234461"/>
                  <a:pt x="3780202" y="242861"/>
                  <a:pt x="3788488" y="253218"/>
                </a:cubicBezTo>
                <a:cubicBezTo>
                  <a:pt x="3859479" y="341955"/>
                  <a:pt x="3776820" y="255618"/>
                  <a:pt x="3844759" y="323557"/>
                </a:cubicBezTo>
                <a:cubicBezTo>
                  <a:pt x="3864012" y="362064"/>
                  <a:pt x="3874518" y="388893"/>
                  <a:pt x="3901029" y="422031"/>
                </a:cubicBezTo>
                <a:cubicBezTo>
                  <a:pt x="3909315" y="432388"/>
                  <a:pt x="3919786" y="440788"/>
                  <a:pt x="3929165" y="450166"/>
                </a:cubicBezTo>
                <a:lnTo>
                  <a:pt x="3957300" y="534572"/>
                </a:lnTo>
                <a:cubicBezTo>
                  <a:pt x="3961989" y="548640"/>
                  <a:pt x="3963143" y="564437"/>
                  <a:pt x="3971368" y="576775"/>
                </a:cubicBezTo>
                <a:cubicBezTo>
                  <a:pt x="3980746" y="590843"/>
                  <a:pt x="3991942" y="603856"/>
                  <a:pt x="3999503" y="618978"/>
                </a:cubicBezTo>
                <a:cubicBezTo>
                  <a:pt x="4036027" y="692026"/>
                  <a:pt x="3986752" y="634361"/>
                  <a:pt x="4041706" y="689317"/>
                </a:cubicBezTo>
                <a:cubicBezTo>
                  <a:pt x="4046395" y="708074"/>
                  <a:pt x="4050462" y="726998"/>
                  <a:pt x="4055774" y="745588"/>
                </a:cubicBezTo>
                <a:cubicBezTo>
                  <a:pt x="4074478" y="811051"/>
                  <a:pt x="4071651" y="772321"/>
                  <a:pt x="4083909" y="858129"/>
                </a:cubicBezTo>
                <a:cubicBezTo>
                  <a:pt x="4103156" y="992856"/>
                  <a:pt x="4097977" y="984778"/>
                  <a:pt x="4097977" y="112541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lèche droite 32"/>
          <p:cNvSpPr/>
          <p:nvPr/>
        </p:nvSpPr>
        <p:spPr>
          <a:xfrm>
            <a:off x="3571868" y="1928802"/>
            <a:ext cx="1000132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 droite 33"/>
          <p:cNvSpPr/>
          <p:nvPr/>
        </p:nvSpPr>
        <p:spPr>
          <a:xfrm>
            <a:off x="1571604" y="4071942"/>
            <a:ext cx="1500198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3000364" y="2000240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IHM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214282" y="414338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Système </a:t>
            </a:r>
            <a:endParaRPr lang="fr-FR" dirty="0"/>
          </a:p>
        </p:txBody>
      </p:sp>
      <p:sp>
        <p:nvSpPr>
          <p:cNvPr id="37" name="Flèche droite 36"/>
          <p:cNvSpPr/>
          <p:nvPr/>
        </p:nvSpPr>
        <p:spPr>
          <a:xfrm>
            <a:off x="3929058" y="500042"/>
            <a:ext cx="1643074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0" y="0"/>
            <a:ext cx="31432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Au niveau du prototypage verticale  on choisit une branche et on la développe jusque a la fin , c a d jusqu’elle soit exécutable et fonctionnelle , par ex on met le code necéessaire pour faire l addition seulement et on a pas besoin de terminer les autres fonctions 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84</Words>
  <Application>Microsoft Office PowerPoint</Application>
  <PresentationFormat>Affichage à l'écran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Laabidi ed chiheb</dc:creator>
  <cp:lastModifiedBy>Laabidi ed chiheb</cp:lastModifiedBy>
  <cp:revision>6</cp:revision>
  <dcterms:created xsi:type="dcterms:W3CDTF">2020-04-22T14:02:15Z</dcterms:created>
  <dcterms:modified xsi:type="dcterms:W3CDTF">2020-04-22T14:18:23Z</dcterms:modified>
</cp:coreProperties>
</file>