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02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8DF40-63E6-47FC-B42F-E4EEB7CF58BA}" type="datetimeFigureOut">
              <a:rPr lang="fr-FR" smtClean="0"/>
              <a:t>03/04/2020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DDB41-9F0A-4D69-86EB-E5F2C9F889E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8DF40-63E6-47FC-B42F-E4EEB7CF58BA}" type="datetimeFigureOut">
              <a:rPr lang="fr-FR" smtClean="0"/>
              <a:t>03/04/2020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DDB41-9F0A-4D69-86EB-E5F2C9F889E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8DF40-63E6-47FC-B42F-E4EEB7CF58BA}" type="datetimeFigureOut">
              <a:rPr lang="fr-FR" smtClean="0"/>
              <a:t>03/04/2020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DDB41-9F0A-4D69-86EB-E5F2C9F889E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8DF40-63E6-47FC-B42F-E4EEB7CF58BA}" type="datetimeFigureOut">
              <a:rPr lang="fr-FR" smtClean="0"/>
              <a:t>03/04/2020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DDB41-9F0A-4D69-86EB-E5F2C9F889E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8DF40-63E6-47FC-B42F-E4EEB7CF58BA}" type="datetimeFigureOut">
              <a:rPr lang="fr-FR" smtClean="0"/>
              <a:t>03/04/2020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DDB41-9F0A-4D69-86EB-E5F2C9F889E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8DF40-63E6-47FC-B42F-E4EEB7CF58BA}" type="datetimeFigureOut">
              <a:rPr lang="fr-FR" smtClean="0"/>
              <a:t>03/04/2020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DDB41-9F0A-4D69-86EB-E5F2C9F889E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8DF40-63E6-47FC-B42F-E4EEB7CF58BA}" type="datetimeFigureOut">
              <a:rPr lang="fr-FR" smtClean="0"/>
              <a:t>03/04/2020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DDB41-9F0A-4D69-86EB-E5F2C9F889E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8DF40-63E6-47FC-B42F-E4EEB7CF58BA}" type="datetimeFigureOut">
              <a:rPr lang="fr-FR" smtClean="0"/>
              <a:t>03/04/2020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DDB41-9F0A-4D69-86EB-E5F2C9F889E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8DF40-63E6-47FC-B42F-E4EEB7CF58BA}" type="datetimeFigureOut">
              <a:rPr lang="fr-FR" smtClean="0"/>
              <a:t>03/04/2020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DDB41-9F0A-4D69-86EB-E5F2C9F889E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8DF40-63E6-47FC-B42F-E4EEB7CF58BA}" type="datetimeFigureOut">
              <a:rPr lang="fr-FR" smtClean="0"/>
              <a:t>03/04/2020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DDB41-9F0A-4D69-86EB-E5F2C9F889E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8DF40-63E6-47FC-B42F-E4EEB7CF58BA}" type="datetimeFigureOut">
              <a:rPr lang="fr-FR" smtClean="0"/>
              <a:t>03/04/2020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DDB41-9F0A-4D69-86EB-E5F2C9F889E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8DF40-63E6-47FC-B42F-E4EEB7CF58BA}" type="datetimeFigureOut">
              <a:rPr lang="fr-FR" smtClean="0"/>
              <a:t>03/04/2020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DDB41-9F0A-4D69-86EB-E5F2C9F889EF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14348" y="0"/>
            <a:ext cx="7772400" cy="1470025"/>
          </a:xfrm>
        </p:spPr>
        <p:txBody>
          <a:bodyPr/>
          <a:lstStyle/>
          <a:p>
            <a:r>
              <a:rPr lang="fr-FR" dirty="0" smtClean="0"/>
              <a:t>Schéma </a:t>
            </a:r>
            <a:r>
              <a:rPr lang="fr-FR" dirty="0"/>
              <a:t>de service web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3714744" y="4857760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 Client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5286380" y="2428868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Fournisseur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071670" y="2643182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Annuaire</a:t>
            </a:r>
            <a:endParaRPr lang="fr-FR" dirty="0"/>
          </a:p>
        </p:txBody>
      </p:sp>
      <p:cxnSp>
        <p:nvCxnSpPr>
          <p:cNvPr id="8" name="Connecteur droit avec flèche 7"/>
          <p:cNvCxnSpPr/>
          <p:nvPr/>
        </p:nvCxnSpPr>
        <p:spPr>
          <a:xfrm rot="10800000" flipV="1">
            <a:off x="3071802" y="2644770"/>
            <a:ext cx="1928826" cy="69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rot="5400000">
            <a:off x="3964777" y="3464719"/>
            <a:ext cx="1928826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rot="16200000" flipV="1">
            <a:off x="2750331" y="3321843"/>
            <a:ext cx="1571636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5929322" y="2786058"/>
            <a:ext cx="3000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 fournisseur  c'est le développeur du service web , exp. Google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0" y="3143248"/>
            <a:ext cx="28574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Dans l’annuaire , et sans afficher son code , le développeur essaie de présenter son service web au public : il présente les fonctionnement de son service « input et output » »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1928794" y="2428868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UDDI ou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2857488" y="5715016"/>
            <a:ext cx="4857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Par la suite, le client c est en général le développeur qui va utiliser le service </a:t>
            </a:r>
            <a:r>
              <a:rPr lang="fr-FR" smtClean="0"/>
              <a:t>web développé.</a:t>
            </a: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70</Words>
  <Application>Microsoft Office PowerPoint</Application>
  <PresentationFormat>Affichage à l'écran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Schéma de service web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Schéma de service web</dc:title>
  <dc:creator>Laabidi ed chiheb</dc:creator>
  <cp:lastModifiedBy>Laabidi ed chiheb</cp:lastModifiedBy>
  <cp:revision>2</cp:revision>
  <dcterms:created xsi:type="dcterms:W3CDTF">2020-04-03T12:55:26Z</dcterms:created>
  <dcterms:modified xsi:type="dcterms:W3CDTF">2020-04-03T13:35:41Z</dcterms:modified>
</cp:coreProperties>
</file>