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57" r:id="rId4"/>
    <p:sldId id="26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AEF14-7C17-4186-B1D7-BA5BBF0A052C}" type="doc">
      <dgm:prSet loTypeId="urn:microsoft.com/office/officeart/2005/8/layout/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1F9476F-C18C-46FD-819E-26ABF1A6FD4B}">
      <dgm:prSet/>
      <dgm:spPr/>
      <dgm:t>
        <a:bodyPr/>
        <a:lstStyle/>
        <a:p>
          <a:r>
            <a:rPr lang="ru-RU" dirty="0"/>
            <a:t>Анализ на проблема</a:t>
          </a:r>
          <a:endParaRPr lang="en-US" dirty="0"/>
        </a:p>
      </dgm:t>
    </dgm:pt>
    <dgm:pt modelId="{E98F227B-FB41-4056-946D-9FE086A911C0}" type="parTrans" cxnId="{668E3BE8-0713-49E9-B4BD-6F3FD8889771}">
      <dgm:prSet/>
      <dgm:spPr/>
      <dgm:t>
        <a:bodyPr/>
        <a:lstStyle/>
        <a:p>
          <a:endParaRPr lang="en-US"/>
        </a:p>
      </dgm:t>
    </dgm:pt>
    <dgm:pt modelId="{09014E6F-1B45-4672-AB00-E72238512262}" type="sibTrans" cxnId="{668E3BE8-0713-49E9-B4BD-6F3FD8889771}">
      <dgm:prSet/>
      <dgm:spPr/>
      <dgm:t>
        <a:bodyPr/>
        <a:lstStyle/>
        <a:p>
          <a:endParaRPr lang="en-US"/>
        </a:p>
      </dgm:t>
    </dgm:pt>
    <dgm:pt modelId="{2002E830-FEB1-4675-A07A-DCF5EB1E20D6}">
      <dgm:prSet/>
      <dgm:spPr/>
      <dgm:t>
        <a:bodyPr/>
        <a:lstStyle/>
        <a:p>
          <a:r>
            <a:rPr lang="ru-RU"/>
            <a:t>Работа с потребители</a:t>
          </a:r>
          <a:endParaRPr lang="en-US"/>
        </a:p>
      </dgm:t>
    </dgm:pt>
    <dgm:pt modelId="{9F24EE88-DB40-419A-B09F-461A6A0865A9}" type="parTrans" cxnId="{04DBC581-8EF5-4D51-BF51-2174667A2899}">
      <dgm:prSet/>
      <dgm:spPr/>
      <dgm:t>
        <a:bodyPr/>
        <a:lstStyle/>
        <a:p>
          <a:endParaRPr lang="en-US"/>
        </a:p>
      </dgm:t>
    </dgm:pt>
    <dgm:pt modelId="{CB227388-8FB1-4DE4-B165-36EB84E5E9B4}" type="sibTrans" cxnId="{04DBC581-8EF5-4D51-BF51-2174667A2899}">
      <dgm:prSet/>
      <dgm:spPr/>
      <dgm:t>
        <a:bodyPr/>
        <a:lstStyle/>
        <a:p>
          <a:endParaRPr lang="en-US"/>
        </a:p>
      </dgm:t>
    </dgm:pt>
    <dgm:pt modelId="{F33598F8-F95A-4AA6-87BC-52B7F79A0485}">
      <dgm:prSet/>
      <dgm:spPr/>
      <dgm:t>
        <a:bodyPr/>
        <a:lstStyle/>
        <a:p>
          <a:r>
            <a:rPr lang="ru-RU"/>
            <a:t>Навигация</a:t>
          </a:r>
          <a:endParaRPr lang="en-US"/>
        </a:p>
      </dgm:t>
    </dgm:pt>
    <dgm:pt modelId="{A036C81B-8042-4074-BB3D-1F693BD36DEC}" type="parTrans" cxnId="{71893689-2A82-49C0-B92D-2707E38512DD}">
      <dgm:prSet/>
      <dgm:spPr/>
      <dgm:t>
        <a:bodyPr/>
        <a:lstStyle/>
        <a:p>
          <a:endParaRPr lang="en-US"/>
        </a:p>
      </dgm:t>
    </dgm:pt>
    <dgm:pt modelId="{4C02BD33-9DB4-429D-9072-A7F11FADD23E}" type="sibTrans" cxnId="{71893689-2A82-49C0-B92D-2707E38512DD}">
      <dgm:prSet/>
      <dgm:spPr/>
      <dgm:t>
        <a:bodyPr/>
        <a:lstStyle/>
        <a:p>
          <a:endParaRPr lang="en-US"/>
        </a:p>
      </dgm:t>
    </dgm:pt>
    <dgm:pt modelId="{9C6CB1D0-1837-4922-BC89-ABF6E7598AF2}">
      <dgm:prSet/>
      <dgm:spPr/>
      <dgm:t>
        <a:bodyPr/>
        <a:lstStyle/>
        <a:p>
          <a:r>
            <a:rPr lang="ru-RU"/>
            <a:t>Управление на системата според потребител</a:t>
          </a:r>
          <a:endParaRPr lang="en-US"/>
        </a:p>
      </dgm:t>
    </dgm:pt>
    <dgm:pt modelId="{6B3AAE08-CA59-4ABE-981A-1D2113AAA3FD}" type="parTrans" cxnId="{8B66D95D-DE90-43C2-A91B-1DC58186A3CA}">
      <dgm:prSet/>
      <dgm:spPr/>
      <dgm:t>
        <a:bodyPr/>
        <a:lstStyle/>
        <a:p>
          <a:endParaRPr lang="en-US"/>
        </a:p>
      </dgm:t>
    </dgm:pt>
    <dgm:pt modelId="{C95F7B91-6CEF-432E-BA7A-4B1DD89D10F1}" type="sibTrans" cxnId="{8B66D95D-DE90-43C2-A91B-1DC58186A3CA}">
      <dgm:prSet/>
      <dgm:spPr/>
      <dgm:t>
        <a:bodyPr/>
        <a:lstStyle/>
        <a:p>
          <a:endParaRPr lang="en-US"/>
        </a:p>
      </dgm:t>
    </dgm:pt>
    <dgm:pt modelId="{97B0B86A-44AE-4408-88B6-DE38EC0919F8}">
      <dgm:prSet/>
      <dgm:spPr/>
      <dgm:t>
        <a:bodyPr/>
        <a:lstStyle/>
        <a:p>
          <a:r>
            <a:rPr lang="ru-RU"/>
            <a:t>Структура на проекта</a:t>
          </a:r>
          <a:endParaRPr lang="en-US"/>
        </a:p>
      </dgm:t>
    </dgm:pt>
    <dgm:pt modelId="{A6F1BD4F-6631-434C-9840-A56E16BC7A2E}" type="parTrans" cxnId="{F9C2BF5D-DC9E-4FE5-B06E-BFA7DE0DAED7}">
      <dgm:prSet/>
      <dgm:spPr/>
      <dgm:t>
        <a:bodyPr/>
        <a:lstStyle/>
        <a:p>
          <a:endParaRPr lang="en-US"/>
        </a:p>
      </dgm:t>
    </dgm:pt>
    <dgm:pt modelId="{A51883F1-E631-46FA-A102-D2C9CB676947}" type="sibTrans" cxnId="{F9C2BF5D-DC9E-4FE5-B06E-BFA7DE0DAED7}">
      <dgm:prSet/>
      <dgm:spPr/>
      <dgm:t>
        <a:bodyPr/>
        <a:lstStyle/>
        <a:p>
          <a:endParaRPr lang="en-US"/>
        </a:p>
      </dgm:t>
    </dgm:pt>
    <dgm:pt modelId="{1D733B98-640C-42FB-A00A-DE55998C563C}">
      <dgm:prSet/>
      <dgm:spPr/>
      <dgm:t>
        <a:bodyPr/>
        <a:lstStyle/>
        <a:p>
          <a:r>
            <a:rPr lang="ru-RU"/>
            <a:t>Проектиране на системата</a:t>
          </a:r>
          <a:endParaRPr lang="en-US"/>
        </a:p>
      </dgm:t>
    </dgm:pt>
    <dgm:pt modelId="{9E52357B-837A-4C2C-8429-BF898A296265}" type="parTrans" cxnId="{C9A70E1A-E3E7-4F71-BEB5-C8B2A3C24B09}">
      <dgm:prSet/>
      <dgm:spPr/>
      <dgm:t>
        <a:bodyPr/>
        <a:lstStyle/>
        <a:p>
          <a:endParaRPr lang="en-US"/>
        </a:p>
      </dgm:t>
    </dgm:pt>
    <dgm:pt modelId="{8444A99C-B837-43C3-B933-F7ABE97219D9}" type="sibTrans" cxnId="{C9A70E1A-E3E7-4F71-BEB5-C8B2A3C24B09}">
      <dgm:prSet/>
      <dgm:spPr/>
      <dgm:t>
        <a:bodyPr/>
        <a:lstStyle/>
        <a:p>
          <a:endParaRPr lang="en-US"/>
        </a:p>
      </dgm:t>
    </dgm:pt>
    <dgm:pt modelId="{6091E3AF-5A16-47E9-8930-89361E002654}" type="pres">
      <dgm:prSet presAssocID="{95BAEF14-7C17-4186-B1D7-BA5BBF0A052C}" presName="diagram" presStyleCnt="0">
        <dgm:presLayoutVars>
          <dgm:dir/>
          <dgm:resizeHandles val="exact"/>
        </dgm:presLayoutVars>
      </dgm:prSet>
      <dgm:spPr/>
    </dgm:pt>
    <dgm:pt modelId="{9E19BAF0-BF93-4333-BEE5-331694CC8B0F}" type="pres">
      <dgm:prSet presAssocID="{71F9476F-C18C-46FD-819E-26ABF1A6FD4B}" presName="node" presStyleLbl="node1" presStyleIdx="0" presStyleCnt="6">
        <dgm:presLayoutVars>
          <dgm:bulletEnabled val="1"/>
        </dgm:presLayoutVars>
      </dgm:prSet>
      <dgm:spPr/>
    </dgm:pt>
    <dgm:pt modelId="{50B3FAD4-8404-4151-9929-1262DE005E73}" type="pres">
      <dgm:prSet presAssocID="{09014E6F-1B45-4672-AB00-E72238512262}" presName="sibTrans" presStyleLbl="sibTrans2D1" presStyleIdx="0" presStyleCnt="5"/>
      <dgm:spPr/>
    </dgm:pt>
    <dgm:pt modelId="{77BE3536-5C68-40B6-9210-1C64F451370F}" type="pres">
      <dgm:prSet presAssocID="{09014E6F-1B45-4672-AB00-E72238512262}" presName="connectorText" presStyleLbl="sibTrans2D1" presStyleIdx="0" presStyleCnt="5"/>
      <dgm:spPr/>
    </dgm:pt>
    <dgm:pt modelId="{09C78F9D-BA76-4AAD-8495-CABF49A1F6D5}" type="pres">
      <dgm:prSet presAssocID="{2002E830-FEB1-4675-A07A-DCF5EB1E20D6}" presName="node" presStyleLbl="node1" presStyleIdx="1" presStyleCnt="6">
        <dgm:presLayoutVars>
          <dgm:bulletEnabled val="1"/>
        </dgm:presLayoutVars>
      </dgm:prSet>
      <dgm:spPr/>
    </dgm:pt>
    <dgm:pt modelId="{0BF2643F-2338-4E17-9E0D-91B1EDC22E01}" type="pres">
      <dgm:prSet presAssocID="{CB227388-8FB1-4DE4-B165-36EB84E5E9B4}" presName="sibTrans" presStyleLbl="sibTrans2D1" presStyleIdx="1" presStyleCnt="5"/>
      <dgm:spPr/>
    </dgm:pt>
    <dgm:pt modelId="{E79090FF-F3AB-4079-8E43-86C3941233EA}" type="pres">
      <dgm:prSet presAssocID="{CB227388-8FB1-4DE4-B165-36EB84E5E9B4}" presName="connectorText" presStyleLbl="sibTrans2D1" presStyleIdx="1" presStyleCnt="5"/>
      <dgm:spPr/>
    </dgm:pt>
    <dgm:pt modelId="{D68C49A8-0938-429B-A32C-A3D7BD9B5A14}" type="pres">
      <dgm:prSet presAssocID="{F33598F8-F95A-4AA6-87BC-52B7F79A0485}" presName="node" presStyleLbl="node1" presStyleIdx="2" presStyleCnt="6">
        <dgm:presLayoutVars>
          <dgm:bulletEnabled val="1"/>
        </dgm:presLayoutVars>
      </dgm:prSet>
      <dgm:spPr/>
    </dgm:pt>
    <dgm:pt modelId="{10EC6180-A776-41F1-B7F9-AB1906D3D639}" type="pres">
      <dgm:prSet presAssocID="{4C02BD33-9DB4-429D-9072-A7F11FADD23E}" presName="sibTrans" presStyleLbl="sibTrans2D1" presStyleIdx="2" presStyleCnt="5"/>
      <dgm:spPr/>
    </dgm:pt>
    <dgm:pt modelId="{3FD89A5A-C2F2-409A-9AE7-D5B90D35EF3C}" type="pres">
      <dgm:prSet presAssocID="{4C02BD33-9DB4-429D-9072-A7F11FADD23E}" presName="connectorText" presStyleLbl="sibTrans2D1" presStyleIdx="2" presStyleCnt="5"/>
      <dgm:spPr/>
    </dgm:pt>
    <dgm:pt modelId="{B3C96E01-A3C4-458C-A14A-65A19CDB3B84}" type="pres">
      <dgm:prSet presAssocID="{9C6CB1D0-1837-4922-BC89-ABF6E7598AF2}" presName="node" presStyleLbl="node1" presStyleIdx="3" presStyleCnt="6">
        <dgm:presLayoutVars>
          <dgm:bulletEnabled val="1"/>
        </dgm:presLayoutVars>
      </dgm:prSet>
      <dgm:spPr/>
    </dgm:pt>
    <dgm:pt modelId="{D370FD98-5B7E-430A-A8EF-3D9E75069AD1}" type="pres">
      <dgm:prSet presAssocID="{C95F7B91-6CEF-432E-BA7A-4B1DD89D10F1}" presName="sibTrans" presStyleLbl="sibTrans2D1" presStyleIdx="3" presStyleCnt="5"/>
      <dgm:spPr/>
    </dgm:pt>
    <dgm:pt modelId="{28BAB7E6-F0D7-41F0-A916-76DC80E8B626}" type="pres">
      <dgm:prSet presAssocID="{C95F7B91-6CEF-432E-BA7A-4B1DD89D10F1}" presName="connectorText" presStyleLbl="sibTrans2D1" presStyleIdx="3" presStyleCnt="5"/>
      <dgm:spPr/>
    </dgm:pt>
    <dgm:pt modelId="{E62A3DF0-5908-4C06-BD91-D12EC42ACEE8}" type="pres">
      <dgm:prSet presAssocID="{97B0B86A-44AE-4408-88B6-DE38EC0919F8}" presName="node" presStyleLbl="node1" presStyleIdx="4" presStyleCnt="6">
        <dgm:presLayoutVars>
          <dgm:bulletEnabled val="1"/>
        </dgm:presLayoutVars>
      </dgm:prSet>
      <dgm:spPr/>
    </dgm:pt>
    <dgm:pt modelId="{D1C0D05B-6954-4957-935F-6F090DDE2D98}" type="pres">
      <dgm:prSet presAssocID="{A51883F1-E631-46FA-A102-D2C9CB676947}" presName="sibTrans" presStyleLbl="sibTrans2D1" presStyleIdx="4" presStyleCnt="5"/>
      <dgm:spPr/>
    </dgm:pt>
    <dgm:pt modelId="{171E3E50-1335-409D-9596-1FD6027BF150}" type="pres">
      <dgm:prSet presAssocID="{A51883F1-E631-46FA-A102-D2C9CB676947}" presName="connectorText" presStyleLbl="sibTrans2D1" presStyleIdx="4" presStyleCnt="5"/>
      <dgm:spPr/>
    </dgm:pt>
    <dgm:pt modelId="{95A5806B-580A-4BFD-A818-0C0EA8DC5B99}" type="pres">
      <dgm:prSet presAssocID="{1D733B98-640C-42FB-A00A-DE55998C563C}" presName="node" presStyleLbl="node1" presStyleIdx="5" presStyleCnt="6">
        <dgm:presLayoutVars>
          <dgm:bulletEnabled val="1"/>
        </dgm:presLayoutVars>
      </dgm:prSet>
      <dgm:spPr/>
    </dgm:pt>
  </dgm:ptLst>
  <dgm:cxnLst>
    <dgm:cxn modelId="{423FC40B-397D-48DE-AB5C-C34E233FBE6E}" type="presOf" srcId="{2002E830-FEB1-4675-A07A-DCF5EB1E20D6}" destId="{09C78F9D-BA76-4AAD-8495-CABF49A1F6D5}" srcOrd="0" destOrd="0" presId="urn:microsoft.com/office/officeart/2005/8/layout/process5"/>
    <dgm:cxn modelId="{6DE29E14-CF96-4614-B852-17CABEE72295}" type="presOf" srcId="{71F9476F-C18C-46FD-819E-26ABF1A6FD4B}" destId="{9E19BAF0-BF93-4333-BEE5-331694CC8B0F}" srcOrd="0" destOrd="0" presId="urn:microsoft.com/office/officeart/2005/8/layout/process5"/>
    <dgm:cxn modelId="{C9A70E1A-E3E7-4F71-BEB5-C8B2A3C24B09}" srcId="{95BAEF14-7C17-4186-B1D7-BA5BBF0A052C}" destId="{1D733B98-640C-42FB-A00A-DE55998C563C}" srcOrd="5" destOrd="0" parTransId="{9E52357B-837A-4C2C-8429-BF898A296265}" sibTransId="{8444A99C-B837-43C3-B933-F7ABE97219D9}"/>
    <dgm:cxn modelId="{E1F3192B-1F0C-4150-8B9F-A67E8378B2DB}" type="presOf" srcId="{97B0B86A-44AE-4408-88B6-DE38EC0919F8}" destId="{E62A3DF0-5908-4C06-BD91-D12EC42ACEE8}" srcOrd="0" destOrd="0" presId="urn:microsoft.com/office/officeart/2005/8/layout/process5"/>
    <dgm:cxn modelId="{CBC7A633-CE3B-4D02-ACE7-3D6349C4258F}" type="presOf" srcId="{4C02BD33-9DB4-429D-9072-A7F11FADD23E}" destId="{3FD89A5A-C2F2-409A-9AE7-D5B90D35EF3C}" srcOrd="1" destOrd="0" presId="urn:microsoft.com/office/officeart/2005/8/layout/process5"/>
    <dgm:cxn modelId="{F9C2BF5D-DC9E-4FE5-B06E-BFA7DE0DAED7}" srcId="{95BAEF14-7C17-4186-B1D7-BA5BBF0A052C}" destId="{97B0B86A-44AE-4408-88B6-DE38EC0919F8}" srcOrd="4" destOrd="0" parTransId="{A6F1BD4F-6631-434C-9840-A56E16BC7A2E}" sibTransId="{A51883F1-E631-46FA-A102-D2C9CB676947}"/>
    <dgm:cxn modelId="{8B66D95D-DE90-43C2-A91B-1DC58186A3CA}" srcId="{95BAEF14-7C17-4186-B1D7-BA5BBF0A052C}" destId="{9C6CB1D0-1837-4922-BC89-ABF6E7598AF2}" srcOrd="3" destOrd="0" parTransId="{6B3AAE08-CA59-4ABE-981A-1D2113AAA3FD}" sibTransId="{C95F7B91-6CEF-432E-BA7A-4B1DD89D10F1}"/>
    <dgm:cxn modelId="{A2C2B563-4A44-493E-8B34-EC51B4ABB73D}" type="presOf" srcId="{C95F7B91-6CEF-432E-BA7A-4B1DD89D10F1}" destId="{D370FD98-5B7E-430A-A8EF-3D9E75069AD1}" srcOrd="0" destOrd="0" presId="urn:microsoft.com/office/officeart/2005/8/layout/process5"/>
    <dgm:cxn modelId="{54AACA65-D57C-42E0-9266-E100A0E9E924}" type="presOf" srcId="{F33598F8-F95A-4AA6-87BC-52B7F79A0485}" destId="{D68C49A8-0938-429B-A32C-A3D7BD9B5A14}" srcOrd="0" destOrd="0" presId="urn:microsoft.com/office/officeart/2005/8/layout/process5"/>
    <dgm:cxn modelId="{B1207666-33B7-4129-90FA-E986AF4F6672}" type="presOf" srcId="{A51883F1-E631-46FA-A102-D2C9CB676947}" destId="{D1C0D05B-6954-4957-935F-6F090DDE2D98}" srcOrd="0" destOrd="0" presId="urn:microsoft.com/office/officeart/2005/8/layout/process5"/>
    <dgm:cxn modelId="{A8E89C4C-C92F-4F9F-BD3E-E39451CAB3E9}" type="presOf" srcId="{C95F7B91-6CEF-432E-BA7A-4B1DD89D10F1}" destId="{28BAB7E6-F0D7-41F0-A916-76DC80E8B626}" srcOrd="1" destOrd="0" presId="urn:microsoft.com/office/officeart/2005/8/layout/process5"/>
    <dgm:cxn modelId="{A298447F-DF0B-43E5-8B72-5C007AF70CFA}" type="presOf" srcId="{CB227388-8FB1-4DE4-B165-36EB84E5E9B4}" destId="{0BF2643F-2338-4E17-9E0D-91B1EDC22E01}" srcOrd="0" destOrd="0" presId="urn:microsoft.com/office/officeart/2005/8/layout/process5"/>
    <dgm:cxn modelId="{04DBC581-8EF5-4D51-BF51-2174667A2899}" srcId="{95BAEF14-7C17-4186-B1D7-BA5BBF0A052C}" destId="{2002E830-FEB1-4675-A07A-DCF5EB1E20D6}" srcOrd="1" destOrd="0" parTransId="{9F24EE88-DB40-419A-B09F-461A6A0865A9}" sibTransId="{CB227388-8FB1-4DE4-B165-36EB84E5E9B4}"/>
    <dgm:cxn modelId="{71893689-2A82-49C0-B92D-2707E38512DD}" srcId="{95BAEF14-7C17-4186-B1D7-BA5BBF0A052C}" destId="{F33598F8-F95A-4AA6-87BC-52B7F79A0485}" srcOrd="2" destOrd="0" parTransId="{A036C81B-8042-4074-BB3D-1F693BD36DEC}" sibTransId="{4C02BD33-9DB4-429D-9072-A7F11FADD23E}"/>
    <dgm:cxn modelId="{15C0FC9A-95FC-4A96-A1A8-070FD38D9DD5}" type="presOf" srcId="{09014E6F-1B45-4672-AB00-E72238512262}" destId="{77BE3536-5C68-40B6-9210-1C64F451370F}" srcOrd="1" destOrd="0" presId="urn:microsoft.com/office/officeart/2005/8/layout/process5"/>
    <dgm:cxn modelId="{6474D59C-0D3C-4D7C-AB8F-FC66B727534A}" type="presOf" srcId="{CB227388-8FB1-4DE4-B165-36EB84E5E9B4}" destId="{E79090FF-F3AB-4079-8E43-86C3941233EA}" srcOrd="1" destOrd="0" presId="urn:microsoft.com/office/officeart/2005/8/layout/process5"/>
    <dgm:cxn modelId="{92DA32A9-CF2B-47CF-BF78-EF34ECBAB673}" type="presOf" srcId="{95BAEF14-7C17-4186-B1D7-BA5BBF0A052C}" destId="{6091E3AF-5A16-47E9-8930-89361E002654}" srcOrd="0" destOrd="0" presId="urn:microsoft.com/office/officeart/2005/8/layout/process5"/>
    <dgm:cxn modelId="{F3D356AD-1C22-4DEF-8EF1-CD8F46BAE09F}" type="presOf" srcId="{9C6CB1D0-1837-4922-BC89-ABF6E7598AF2}" destId="{B3C96E01-A3C4-458C-A14A-65A19CDB3B84}" srcOrd="0" destOrd="0" presId="urn:microsoft.com/office/officeart/2005/8/layout/process5"/>
    <dgm:cxn modelId="{C5A3BBB8-2B83-4A93-B1E0-31955FD90EF4}" type="presOf" srcId="{A51883F1-E631-46FA-A102-D2C9CB676947}" destId="{171E3E50-1335-409D-9596-1FD6027BF150}" srcOrd="1" destOrd="0" presId="urn:microsoft.com/office/officeart/2005/8/layout/process5"/>
    <dgm:cxn modelId="{D58834BA-7B19-46AA-A14D-2230675059CF}" type="presOf" srcId="{4C02BD33-9DB4-429D-9072-A7F11FADD23E}" destId="{10EC6180-A776-41F1-B7F9-AB1906D3D639}" srcOrd="0" destOrd="0" presId="urn:microsoft.com/office/officeart/2005/8/layout/process5"/>
    <dgm:cxn modelId="{1FDABED6-5333-4F68-8484-D9C88AA60965}" type="presOf" srcId="{1D733B98-640C-42FB-A00A-DE55998C563C}" destId="{95A5806B-580A-4BFD-A818-0C0EA8DC5B99}" srcOrd="0" destOrd="0" presId="urn:microsoft.com/office/officeart/2005/8/layout/process5"/>
    <dgm:cxn modelId="{E2BA08D7-DEF6-4CAF-BD50-C68EB6366C73}" type="presOf" srcId="{09014E6F-1B45-4672-AB00-E72238512262}" destId="{50B3FAD4-8404-4151-9929-1262DE005E73}" srcOrd="0" destOrd="0" presId="urn:microsoft.com/office/officeart/2005/8/layout/process5"/>
    <dgm:cxn modelId="{668E3BE8-0713-49E9-B4BD-6F3FD8889771}" srcId="{95BAEF14-7C17-4186-B1D7-BA5BBF0A052C}" destId="{71F9476F-C18C-46FD-819E-26ABF1A6FD4B}" srcOrd="0" destOrd="0" parTransId="{E98F227B-FB41-4056-946D-9FE086A911C0}" sibTransId="{09014E6F-1B45-4672-AB00-E72238512262}"/>
    <dgm:cxn modelId="{B6CE57BA-9D6E-4E86-B01F-BF61F9059179}" type="presParOf" srcId="{6091E3AF-5A16-47E9-8930-89361E002654}" destId="{9E19BAF0-BF93-4333-BEE5-331694CC8B0F}" srcOrd="0" destOrd="0" presId="urn:microsoft.com/office/officeart/2005/8/layout/process5"/>
    <dgm:cxn modelId="{BC58AE09-69F0-43E6-8383-55A6F9C3933F}" type="presParOf" srcId="{6091E3AF-5A16-47E9-8930-89361E002654}" destId="{50B3FAD4-8404-4151-9929-1262DE005E73}" srcOrd="1" destOrd="0" presId="urn:microsoft.com/office/officeart/2005/8/layout/process5"/>
    <dgm:cxn modelId="{CBFA5A5D-5AC9-45CB-9AB8-1FFAA124A81A}" type="presParOf" srcId="{50B3FAD4-8404-4151-9929-1262DE005E73}" destId="{77BE3536-5C68-40B6-9210-1C64F451370F}" srcOrd="0" destOrd="0" presId="urn:microsoft.com/office/officeart/2005/8/layout/process5"/>
    <dgm:cxn modelId="{8BB18704-AB3A-45B5-BB6E-E689A4FC5C5B}" type="presParOf" srcId="{6091E3AF-5A16-47E9-8930-89361E002654}" destId="{09C78F9D-BA76-4AAD-8495-CABF49A1F6D5}" srcOrd="2" destOrd="0" presId="urn:microsoft.com/office/officeart/2005/8/layout/process5"/>
    <dgm:cxn modelId="{DD068240-D232-4BBE-A487-20741C76CA34}" type="presParOf" srcId="{6091E3AF-5A16-47E9-8930-89361E002654}" destId="{0BF2643F-2338-4E17-9E0D-91B1EDC22E01}" srcOrd="3" destOrd="0" presId="urn:microsoft.com/office/officeart/2005/8/layout/process5"/>
    <dgm:cxn modelId="{534CC77E-7AFE-405B-BEC5-36C6B2AE518B}" type="presParOf" srcId="{0BF2643F-2338-4E17-9E0D-91B1EDC22E01}" destId="{E79090FF-F3AB-4079-8E43-86C3941233EA}" srcOrd="0" destOrd="0" presId="urn:microsoft.com/office/officeart/2005/8/layout/process5"/>
    <dgm:cxn modelId="{F38F777E-2CDA-4336-B172-19E8C735BA91}" type="presParOf" srcId="{6091E3AF-5A16-47E9-8930-89361E002654}" destId="{D68C49A8-0938-429B-A32C-A3D7BD9B5A14}" srcOrd="4" destOrd="0" presId="urn:microsoft.com/office/officeart/2005/8/layout/process5"/>
    <dgm:cxn modelId="{79AC1341-77DF-4B74-BB59-2D5ED074710C}" type="presParOf" srcId="{6091E3AF-5A16-47E9-8930-89361E002654}" destId="{10EC6180-A776-41F1-B7F9-AB1906D3D639}" srcOrd="5" destOrd="0" presId="urn:microsoft.com/office/officeart/2005/8/layout/process5"/>
    <dgm:cxn modelId="{A2A42479-7770-436B-8FE7-9E59BE9BEA8A}" type="presParOf" srcId="{10EC6180-A776-41F1-B7F9-AB1906D3D639}" destId="{3FD89A5A-C2F2-409A-9AE7-D5B90D35EF3C}" srcOrd="0" destOrd="0" presId="urn:microsoft.com/office/officeart/2005/8/layout/process5"/>
    <dgm:cxn modelId="{0B74B2EA-4AC8-486F-B95A-7F3636644619}" type="presParOf" srcId="{6091E3AF-5A16-47E9-8930-89361E002654}" destId="{B3C96E01-A3C4-458C-A14A-65A19CDB3B84}" srcOrd="6" destOrd="0" presId="urn:microsoft.com/office/officeart/2005/8/layout/process5"/>
    <dgm:cxn modelId="{68FDA16C-9D5F-44BA-9F03-5F30DD0466C8}" type="presParOf" srcId="{6091E3AF-5A16-47E9-8930-89361E002654}" destId="{D370FD98-5B7E-430A-A8EF-3D9E75069AD1}" srcOrd="7" destOrd="0" presId="urn:microsoft.com/office/officeart/2005/8/layout/process5"/>
    <dgm:cxn modelId="{C32FF5B7-8A08-4342-8F33-677B770C0CFA}" type="presParOf" srcId="{D370FD98-5B7E-430A-A8EF-3D9E75069AD1}" destId="{28BAB7E6-F0D7-41F0-A916-76DC80E8B626}" srcOrd="0" destOrd="0" presId="urn:microsoft.com/office/officeart/2005/8/layout/process5"/>
    <dgm:cxn modelId="{FD9858F0-3FFA-4F85-A239-66A7003DFD61}" type="presParOf" srcId="{6091E3AF-5A16-47E9-8930-89361E002654}" destId="{E62A3DF0-5908-4C06-BD91-D12EC42ACEE8}" srcOrd="8" destOrd="0" presId="urn:microsoft.com/office/officeart/2005/8/layout/process5"/>
    <dgm:cxn modelId="{E177A469-3D2A-402D-A50F-6A3635A340EB}" type="presParOf" srcId="{6091E3AF-5A16-47E9-8930-89361E002654}" destId="{D1C0D05B-6954-4957-935F-6F090DDE2D98}" srcOrd="9" destOrd="0" presId="urn:microsoft.com/office/officeart/2005/8/layout/process5"/>
    <dgm:cxn modelId="{8A5F2031-FE63-452A-BC81-BCE7CD732B42}" type="presParOf" srcId="{D1C0D05B-6954-4957-935F-6F090DDE2D98}" destId="{171E3E50-1335-409D-9596-1FD6027BF150}" srcOrd="0" destOrd="0" presId="urn:microsoft.com/office/officeart/2005/8/layout/process5"/>
    <dgm:cxn modelId="{C2D6AFEF-9816-4742-8377-CA57D955314A}" type="presParOf" srcId="{6091E3AF-5A16-47E9-8930-89361E002654}" destId="{95A5806B-580A-4BFD-A818-0C0EA8DC5B99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9BAF0-BF93-4333-BEE5-331694CC8B0F}">
      <dsp:nvSpPr>
        <dsp:cNvPr id="0" name=""/>
        <dsp:cNvSpPr/>
      </dsp:nvSpPr>
      <dsp:spPr>
        <a:xfrm>
          <a:off x="7601" y="110115"/>
          <a:ext cx="2271905" cy="1363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Анализ на проблема</a:t>
          </a:r>
          <a:endParaRPr lang="en-US" sz="2000" kern="1200" dirty="0"/>
        </a:p>
      </dsp:txBody>
      <dsp:txXfrm>
        <a:off x="47526" y="150040"/>
        <a:ext cx="2192055" cy="1283293"/>
      </dsp:txXfrm>
    </dsp:sp>
    <dsp:sp modelId="{50B3FAD4-8404-4151-9929-1262DE005E73}">
      <dsp:nvSpPr>
        <dsp:cNvPr id="0" name=""/>
        <dsp:cNvSpPr/>
      </dsp:nvSpPr>
      <dsp:spPr>
        <a:xfrm>
          <a:off x="2479434" y="509970"/>
          <a:ext cx="481643" cy="5634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479434" y="622656"/>
        <a:ext cx="337150" cy="338060"/>
      </dsp:txXfrm>
    </dsp:sp>
    <dsp:sp modelId="{09C78F9D-BA76-4AAD-8495-CABF49A1F6D5}">
      <dsp:nvSpPr>
        <dsp:cNvPr id="0" name=""/>
        <dsp:cNvSpPr/>
      </dsp:nvSpPr>
      <dsp:spPr>
        <a:xfrm>
          <a:off x="3188268" y="110115"/>
          <a:ext cx="2271905" cy="1363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Работа с потребители</a:t>
          </a:r>
          <a:endParaRPr lang="en-US" sz="2000" kern="1200"/>
        </a:p>
      </dsp:txBody>
      <dsp:txXfrm>
        <a:off x="3228193" y="150040"/>
        <a:ext cx="2192055" cy="1283293"/>
      </dsp:txXfrm>
    </dsp:sp>
    <dsp:sp modelId="{0BF2643F-2338-4E17-9E0D-91B1EDC22E01}">
      <dsp:nvSpPr>
        <dsp:cNvPr id="0" name=""/>
        <dsp:cNvSpPr/>
      </dsp:nvSpPr>
      <dsp:spPr>
        <a:xfrm>
          <a:off x="5660101" y="509970"/>
          <a:ext cx="481643" cy="5634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660101" y="622656"/>
        <a:ext cx="337150" cy="338060"/>
      </dsp:txXfrm>
    </dsp:sp>
    <dsp:sp modelId="{D68C49A8-0938-429B-A32C-A3D7BD9B5A14}">
      <dsp:nvSpPr>
        <dsp:cNvPr id="0" name=""/>
        <dsp:cNvSpPr/>
      </dsp:nvSpPr>
      <dsp:spPr>
        <a:xfrm>
          <a:off x="6368936" y="110115"/>
          <a:ext cx="2271905" cy="1363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Навигация</a:t>
          </a:r>
          <a:endParaRPr lang="en-US" sz="2000" kern="1200"/>
        </a:p>
      </dsp:txBody>
      <dsp:txXfrm>
        <a:off x="6408861" y="150040"/>
        <a:ext cx="2192055" cy="1283293"/>
      </dsp:txXfrm>
    </dsp:sp>
    <dsp:sp modelId="{10EC6180-A776-41F1-B7F9-AB1906D3D639}">
      <dsp:nvSpPr>
        <dsp:cNvPr id="0" name=""/>
        <dsp:cNvSpPr/>
      </dsp:nvSpPr>
      <dsp:spPr>
        <a:xfrm rot="5400000">
          <a:off x="7264067" y="1632291"/>
          <a:ext cx="481643" cy="5634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7335859" y="1673186"/>
        <a:ext cx="338060" cy="337150"/>
      </dsp:txXfrm>
    </dsp:sp>
    <dsp:sp modelId="{B3C96E01-A3C4-458C-A14A-65A19CDB3B84}">
      <dsp:nvSpPr>
        <dsp:cNvPr id="0" name=""/>
        <dsp:cNvSpPr/>
      </dsp:nvSpPr>
      <dsp:spPr>
        <a:xfrm>
          <a:off x="6368936" y="2382020"/>
          <a:ext cx="2271905" cy="1363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Управление на системата според потребител</a:t>
          </a:r>
          <a:endParaRPr lang="en-US" sz="2000" kern="1200"/>
        </a:p>
      </dsp:txBody>
      <dsp:txXfrm>
        <a:off x="6408861" y="2421945"/>
        <a:ext cx="2192055" cy="1283293"/>
      </dsp:txXfrm>
    </dsp:sp>
    <dsp:sp modelId="{D370FD98-5B7E-430A-A8EF-3D9E75069AD1}">
      <dsp:nvSpPr>
        <dsp:cNvPr id="0" name=""/>
        <dsp:cNvSpPr/>
      </dsp:nvSpPr>
      <dsp:spPr>
        <a:xfrm rot="10800000">
          <a:off x="5687364" y="2781875"/>
          <a:ext cx="481643" cy="5634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5831857" y="2894561"/>
        <a:ext cx="337150" cy="338060"/>
      </dsp:txXfrm>
    </dsp:sp>
    <dsp:sp modelId="{E62A3DF0-5908-4C06-BD91-D12EC42ACEE8}">
      <dsp:nvSpPr>
        <dsp:cNvPr id="0" name=""/>
        <dsp:cNvSpPr/>
      </dsp:nvSpPr>
      <dsp:spPr>
        <a:xfrm>
          <a:off x="3188268" y="2382020"/>
          <a:ext cx="2271905" cy="1363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Структура на проекта</a:t>
          </a:r>
          <a:endParaRPr lang="en-US" sz="2000" kern="1200"/>
        </a:p>
      </dsp:txBody>
      <dsp:txXfrm>
        <a:off x="3228193" y="2421945"/>
        <a:ext cx="2192055" cy="1283293"/>
      </dsp:txXfrm>
    </dsp:sp>
    <dsp:sp modelId="{D1C0D05B-6954-4957-935F-6F090DDE2D98}">
      <dsp:nvSpPr>
        <dsp:cNvPr id="0" name=""/>
        <dsp:cNvSpPr/>
      </dsp:nvSpPr>
      <dsp:spPr>
        <a:xfrm rot="10800000">
          <a:off x="2506697" y="2781875"/>
          <a:ext cx="481643" cy="5634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2651190" y="2894561"/>
        <a:ext cx="337150" cy="338060"/>
      </dsp:txXfrm>
    </dsp:sp>
    <dsp:sp modelId="{95A5806B-580A-4BFD-A818-0C0EA8DC5B99}">
      <dsp:nvSpPr>
        <dsp:cNvPr id="0" name=""/>
        <dsp:cNvSpPr/>
      </dsp:nvSpPr>
      <dsp:spPr>
        <a:xfrm>
          <a:off x="7601" y="2382020"/>
          <a:ext cx="2271905" cy="13631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/>
            <a:t>Проектиране на системата</a:t>
          </a:r>
          <a:endParaRPr lang="en-US" sz="2000" kern="1200"/>
        </a:p>
      </dsp:txBody>
      <dsp:txXfrm>
        <a:off x="47526" y="2421945"/>
        <a:ext cx="2192055" cy="1283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925B6-74F8-473E-8A4F-2B8265304C91}" type="datetimeFigureOut">
              <a:rPr lang="en-US" smtClean="0"/>
              <a:t>07/01/25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945E8-CF25-4C7C-A80D-67D0B31F0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70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F8FA-A22B-42D1-82F2-D37E9BE97967}" type="datetimeFigureOut">
              <a:rPr lang="en-US" smtClean="0"/>
              <a:t>07/01/25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BEB6-86C5-403E-B5CF-F7CB73AE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9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F8FA-A22B-42D1-82F2-D37E9BE97967}" type="datetimeFigureOut">
              <a:rPr lang="en-US" smtClean="0"/>
              <a:t>07/01/25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BEB6-86C5-403E-B5CF-F7CB73AE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1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F8FA-A22B-42D1-82F2-D37E9BE97967}" type="datetimeFigureOut">
              <a:rPr lang="en-US" smtClean="0"/>
              <a:t>07/01/25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BEB6-86C5-403E-B5CF-F7CB73AE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69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F8FA-A22B-42D1-82F2-D37E9BE97967}" type="datetimeFigureOut">
              <a:rPr lang="en-US" smtClean="0"/>
              <a:t>07/01/25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BEB6-86C5-403E-B5CF-F7CB73AE425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9054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F8FA-A22B-42D1-82F2-D37E9BE97967}" type="datetimeFigureOut">
              <a:rPr lang="en-US" smtClean="0"/>
              <a:t>07/01/25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BEB6-86C5-403E-B5CF-F7CB73AE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82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F8FA-A22B-42D1-82F2-D37E9BE97967}" type="datetimeFigureOut">
              <a:rPr lang="en-US" smtClean="0"/>
              <a:t>07/01/25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BEB6-86C5-403E-B5CF-F7CB73AE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27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F8FA-A22B-42D1-82F2-D37E9BE97967}" type="datetimeFigureOut">
              <a:rPr lang="en-US" smtClean="0"/>
              <a:t>07/01/25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BEB6-86C5-403E-B5CF-F7CB73AE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59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F8FA-A22B-42D1-82F2-D37E9BE97967}" type="datetimeFigureOut">
              <a:rPr lang="en-US" smtClean="0"/>
              <a:t>07/01/25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BEB6-86C5-403E-B5CF-F7CB73AE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37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F8FA-A22B-42D1-82F2-D37E9BE97967}" type="datetimeFigureOut">
              <a:rPr lang="en-US" smtClean="0"/>
              <a:t>07/01/25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BEB6-86C5-403E-B5CF-F7CB73AE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4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F8FA-A22B-42D1-82F2-D37E9BE97967}" type="datetimeFigureOut">
              <a:rPr lang="en-US" smtClean="0"/>
              <a:t>07/01/25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BEB6-86C5-403E-B5CF-F7CB73AE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4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F8FA-A22B-42D1-82F2-D37E9BE97967}" type="datetimeFigureOut">
              <a:rPr lang="en-US" smtClean="0"/>
              <a:t>07/01/25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BEB6-86C5-403E-B5CF-F7CB73AE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F8FA-A22B-42D1-82F2-D37E9BE97967}" type="datetimeFigureOut">
              <a:rPr lang="en-US" smtClean="0"/>
              <a:t>07/01/25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BEB6-86C5-403E-B5CF-F7CB73AE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8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F8FA-A22B-42D1-82F2-D37E9BE97967}" type="datetimeFigureOut">
              <a:rPr lang="en-US" smtClean="0"/>
              <a:t>07/01/25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BEB6-86C5-403E-B5CF-F7CB73AE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6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F8FA-A22B-42D1-82F2-D37E9BE97967}" type="datetimeFigureOut">
              <a:rPr lang="en-US" smtClean="0"/>
              <a:t>07/01/25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BEB6-86C5-403E-B5CF-F7CB73AE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6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F8FA-A22B-42D1-82F2-D37E9BE97967}" type="datetimeFigureOut">
              <a:rPr lang="en-US" smtClean="0"/>
              <a:t>07/01/25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BEB6-86C5-403E-B5CF-F7CB73AE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1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F8FA-A22B-42D1-82F2-D37E9BE97967}" type="datetimeFigureOut">
              <a:rPr lang="en-US" smtClean="0"/>
              <a:t>07/01/25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BEB6-86C5-403E-B5CF-F7CB73AE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1F8FA-A22B-42D1-82F2-D37E9BE97967}" type="datetimeFigureOut">
              <a:rPr lang="en-US" smtClean="0"/>
              <a:t>07/01/25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BEB6-86C5-403E-B5CF-F7CB73AE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1F8FA-A22B-42D1-82F2-D37E9BE97967}" type="datetimeFigureOut">
              <a:rPr lang="en-US" smtClean="0"/>
              <a:t>07/01/25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BBEB6-86C5-403E-B5CF-F7CB73AE4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92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17EE-6989-FE97-69E3-B0A378298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Библиотека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F830D-665E-2332-528D-48A91971B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Изготвени от:</a:t>
            </a:r>
            <a:br>
              <a:rPr lang="bg-BG" dirty="0"/>
            </a:br>
            <a:r>
              <a:rPr lang="bg-BG" dirty="0"/>
              <a:t>Лъчезар Йорданов и Диян Димитров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79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7B75-A995-4361-A418-C5CC1C27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Сцена на потребителя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6D098-E6E7-E640-F412-A7062E584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125" y="1828815"/>
            <a:ext cx="4306584" cy="4069492"/>
          </a:xfrm>
        </p:spPr>
        <p:txBody>
          <a:bodyPr/>
          <a:lstStyle/>
          <a:p>
            <a:r>
              <a:rPr lang="bg-BG" dirty="0"/>
              <a:t>При успешно влизане като потребител се показва следната сцена. На потребителя му се показват най-новите книги и препоръчани за него книги. Той има достъп до разглеждане на профила си, до разглеждане на всички книги и много други.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A8083-3D4A-627D-B5F4-F20F28A13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28" y="1894815"/>
            <a:ext cx="5425346" cy="389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41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DB2A-60F1-1BCF-1AD5-47B75A25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Сцена за админа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F0644E-E3CF-14C1-F494-56A1750E6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608" y="1658894"/>
            <a:ext cx="5839026" cy="41487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D6AEF2-8C80-DCBF-9797-2380E2E6671E}"/>
              </a:ext>
            </a:extLst>
          </p:cNvPr>
          <p:cNvSpPr txBox="1"/>
          <p:nvPr/>
        </p:nvSpPr>
        <p:spPr>
          <a:xfrm>
            <a:off x="7175157" y="1804086"/>
            <a:ext cx="4092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При успешно влизане като админ се показва тази сцена. Тя показва всички възможности за потребител, като например да добавя книга, да търси книга и да преглежда всички потребители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25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8AF5DC-0E71-B78D-1432-8C99EFF5F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08" y="429576"/>
            <a:ext cx="8152957" cy="58340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A8AF57-4F86-CB32-CAE8-F0D6A6DE5CE0}"/>
              </a:ext>
            </a:extLst>
          </p:cNvPr>
          <p:cNvSpPr txBox="1"/>
          <p:nvPr/>
        </p:nvSpPr>
        <p:spPr>
          <a:xfrm>
            <a:off x="9053383" y="2191266"/>
            <a:ext cx="2561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Сцена при избор за читателски профил, където се показват любими книги, препоръчни жанрове, книги,които иска да прочете и вече прочетени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24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55A31B-C37A-876B-7339-9FED083F1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247" y="587977"/>
            <a:ext cx="6407814" cy="45936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2086D7-BEE0-AEBB-2240-F3A31519A3EA}"/>
              </a:ext>
            </a:extLst>
          </p:cNvPr>
          <p:cNvSpPr txBox="1"/>
          <p:nvPr/>
        </p:nvSpPr>
        <p:spPr>
          <a:xfrm>
            <a:off x="8177378" y="1503367"/>
            <a:ext cx="3458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Изглед към всички книги от базата данни.</a:t>
            </a:r>
          </a:p>
        </p:txBody>
      </p:sp>
    </p:spTree>
    <p:extLst>
      <p:ext uri="{BB962C8B-B14F-4D97-AF65-F5344CB8AC3E}">
        <p14:creationId xmlns:p14="http://schemas.microsoft.com/office/powerpoint/2010/main" val="3244415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626096-794E-A1B2-C594-5088311A6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020" y="584885"/>
            <a:ext cx="6795798" cy="48603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790E7A-B039-5B96-3D08-21B7D61E83EE}"/>
              </a:ext>
            </a:extLst>
          </p:cNvPr>
          <p:cNvSpPr txBox="1"/>
          <p:nvPr/>
        </p:nvSpPr>
        <p:spPr>
          <a:xfrm>
            <a:off x="7735329" y="1103871"/>
            <a:ext cx="357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Търсене на книги по заглавие с филтри.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15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D8E7B-00DE-7001-3A14-C2BC5FC64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6604" y="838200"/>
            <a:ext cx="3145049" cy="5181600"/>
          </a:xfrm>
        </p:spPr>
        <p:txBody>
          <a:bodyPr/>
          <a:lstStyle/>
          <a:p>
            <a:r>
              <a:rPr lang="bg-BG" dirty="0"/>
              <a:t>Изглед към сцената за настройки на потребителя с фунцкионалности за променяне на данните му.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E3326-D0CA-22D3-57BB-8E57A324C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26" y="609600"/>
            <a:ext cx="6670589" cy="476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42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5F24D-6D75-4A4D-B0AD-60F09D6C6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2335" y="560174"/>
            <a:ext cx="3707027" cy="4992130"/>
          </a:xfrm>
        </p:spPr>
        <p:txBody>
          <a:bodyPr>
            <a:normAutofit/>
          </a:bodyPr>
          <a:lstStyle/>
          <a:p>
            <a:r>
              <a:rPr lang="bg-BG" sz="3200" dirty="0"/>
              <a:t>Изглед към</a:t>
            </a:r>
            <a:br>
              <a:rPr lang="bg-BG" sz="3200" dirty="0"/>
            </a:br>
            <a:r>
              <a:rPr lang="bg-BG" sz="3200" dirty="0"/>
              <a:t>нотификациите на потребителя. Възможност за изтриване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4B4C28-AD88-1D34-4BE3-61C0E89C5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575" y="868060"/>
            <a:ext cx="6327166" cy="4511247"/>
          </a:xfrm>
        </p:spPr>
      </p:pic>
    </p:spTree>
    <p:extLst>
      <p:ext uri="{BB962C8B-B14F-4D97-AF65-F5344CB8AC3E}">
        <p14:creationId xmlns:p14="http://schemas.microsoft.com/office/powerpoint/2010/main" val="1218705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D235-4D25-E6B5-C03A-4E5A0BC6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1059" y="807308"/>
            <a:ext cx="4026497" cy="2982097"/>
          </a:xfrm>
        </p:spPr>
        <p:txBody>
          <a:bodyPr>
            <a:normAutofit/>
          </a:bodyPr>
          <a:lstStyle/>
          <a:p>
            <a:r>
              <a:rPr lang="bg-BG" dirty="0"/>
              <a:t>Изглед за всички книги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21694A-ED32-6B89-339C-3A7E4A232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13" y="621366"/>
            <a:ext cx="5506651" cy="390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32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FD21-DB3E-FC43-E04A-33914C2AA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341" y="1070920"/>
            <a:ext cx="3499275" cy="1375748"/>
          </a:xfrm>
        </p:spPr>
        <p:txBody>
          <a:bodyPr>
            <a:normAutofit fontScale="90000"/>
          </a:bodyPr>
          <a:lstStyle/>
          <a:p>
            <a:r>
              <a:rPr lang="bg-BG" dirty="0"/>
              <a:t>Сцена за добавяне на книга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DA42C1-D331-48B2-B2BB-03CE8DB42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8" y="356690"/>
            <a:ext cx="6203701" cy="447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29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B4D3-10DC-3665-B516-EFDB5B5BE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0128" y="1219200"/>
            <a:ext cx="3130379" cy="4102443"/>
          </a:xfrm>
        </p:spPr>
        <p:txBody>
          <a:bodyPr>
            <a:normAutofit/>
          </a:bodyPr>
          <a:lstStyle/>
          <a:p>
            <a:r>
              <a:rPr lang="bg-BG" dirty="0"/>
              <a:t>Сцена за променяне статуна на книга по инвентарен номер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21A38-0C6D-BE87-A219-58BC89DF1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D02976-35D4-0ACC-BC28-44B7D6853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49" y="609600"/>
            <a:ext cx="6825052" cy="485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9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BC97-024C-8985-7DBE-5AE4AD067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79" y="-256193"/>
            <a:ext cx="10353761" cy="1326321"/>
          </a:xfrm>
        </p:spPr>
        <p:txBody>
          <a:bodyPr/>
          <a:lstStyle/>
          <a:p>
            <a:r>
              <a:rPr lang="bg-BG" dirty="0"/>
              <a:t>Условие на проекта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FC9CF-4BC7-C8FC-D1B4-6C995A519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08" y="681392"/>
            <a:ext cx="5959473" cy="5694694"/>
          </a:xfrm>
        </p:spPr>
        <p:txBody>
          <a:bodyPr>
            <a:normAutofit fontScale="25000" lnSpcReduction="20000"/>
          </a:bodyPr>
          <a:lstStyle/>
          <a:p>
            <a:pPr marL="0" marR="0"/>
            <a:r>
              <a:rPr lang="en-US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Да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се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разработи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информационна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система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Библиотека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en-US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Програмата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съхранява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и </a:t>
            </a:r>
            <a:r>
              <a:rPr lang="en-US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обработва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данни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за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книги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и </a:t>
            </a:r>
            <a:r>
              <a:rPr lang="en-US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читатели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en-US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Системата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позволява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множествен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достъп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</a:t>
            </a:r>
            <a:endParaRPr lang="en-US" sz="72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/>
            <a:r>
              <a:rPr lang="en-US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Системата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поддържа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два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вида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потребители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администратор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и </a:t>
            </a:r>
            <a:r>
              <a:rPr lang="en-US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клиенти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US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оператори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и </a:t>
            </a:r>
            <a:r>
              <a:rPr lang="en-US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читатели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 с </a:t>
            </a:r>
            <a:r>
              <a:rPr lang="en-US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различни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роли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за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достъп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до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функционалностите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в </a:t>
            </a:r>
            <a:r>
              <a:rPr lang="en-US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системата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sz="72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 marR="0"/>
            <a:r>
              <a:rPr lang="en-US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Операции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за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работа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с </a:t>
            </a:r>
            <a:r>
              <a:rPr lang="en-US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потребители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en-US" sz="72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Arial" panose="020B0604020202020204" pitchFamily="34" charset="0"/>
              <a:buChar char="●"/>
            </a:pPr>
            <a:r>
              <a:rPr lang="en-US" sz="72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Създаване</a:t>
            </a:r>
            <a:r>
              <a:rPr lang="en-US" sz="72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72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на</a:t>
            </a:r>
            <a:r>
              <a:rPr lang="en-US" sz="72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72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оператори</a:t>
            </a:r>
            <a:r>
              <a:rPr lang="en-US" sz="72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72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от</a:t>
            </a:r>
            <a:r>
              <a:rPr lang="en-US" sz="72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72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администратор</a:t>
            </a:r>
            <a:r>
              <a:rPr lang="en-US" sz="72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; </a:t>
            </a:r>
            <a:endParaRPr lang="en-US" sz="72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marR="0" lvl="0" indent="-342900">
              <a:buSzPts val="1000"/>
              <a:buFont typeface="Arial" panose="020B0604020202020204" pitchFamily="34" charset="0"/>
              <a:buChar char="●"/>
            </a:pPr>
            <a:r>
              <a:rPr lang="en-US" sz="72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Създаване</a:t>
            </a:r>
            <a:r>
              <a:rPr lang="en-US" sz="72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и </a:t>
            </a:r>
            <a:r>
              <a:rPr lang="en-US" sz="72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отписване</a:t>
            </a:r>
            <a:r>
              <a:rPr lang="en-US" sz="72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72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на</a:t>
            </a:r>
            <a:r>
              <a:rPr lang="en-US" sz="72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72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читатели</a:t>
            </a:r>
            <a:r>
              <a:rPr lang="en-US" sz="72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72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от</a:t>
            </a:r>
            <a:r>
              <a:rPr lang="en-US" sz="72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72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оператор</a:t>
            </a:r>
            <a:r>
              <a:rPr lang="en-US" sz="72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;</a:t>
            </a:r>
            <a:endParaRPr lang="en-US" sz="72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marR="0" lvl="0" indent="-342900">
              <a:buSzPts val="1000"/>
              <a:buFont typeface="Arial" panose="020B0604020202020204" pitchFamily="34" charset="0"/>
              <a:buChar char="●"/>
            </a:pPr>
            <a:r>
              <a:rPr lang="en-US" sz="72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Формуляр</a:t>
            </a:r>
            <a:r>
              <a:rPr lang="en-US" sz="72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72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за</a:t>
            </a:r>
            <a:r>
              <a:rPr lang="en-US" sz="72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72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създаване</a:t>
            </a:r>
            <a:r>
              <a:rPr lang="en-US" sz="72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72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на</a:t>
            </a:r>
            <a:r>
              <a:rPr lang="en-US" sz="72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72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читателски</a:t>
            </a:r>
            <a:r>
              <a:rPr lang="en-US" sz="72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72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профил</a:t>
            </a:r>
            <a:r>
              <a:rPr lang="en-US" sz="72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; </a:t>
            </a:r>
            <a:endParaRPr lang="en-US" sz="72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marR="0" lvl="0" indent="-342900">
              <a:buSzPts val="1000"/>
              <a:buFont typeface="Arial" panose="020B0604020202020204" pitchFamily="34" charset="0"/>
              <a:buChar char="●"/>
            </a:pPr>
            <a:r>
              <a:rPr lang="en-US" sz="72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Отдаване</a:t>
            </a:r>
            <a:r>
              <a:rPr lang="en-US" sz="72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72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на</a:t>
            </a:r>
            <a:r>
              <a:rPr lang="en-US" sz="72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72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книги</a:t>
            </a:r>
            <a:r>
              <a:rPr lang="en-US" sz="72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.</a:t>
            </a:r>
            <a:endParaRPr lang="en-US" sz="72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457200" marR="0"/>
            <a:r>
              <a:rPr lang="bg-BG" sz="7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С</a:t>
            </a:r>
            <a:r>
              <a:rPr lang="en-US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истемата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поддържа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Известия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за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72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събития</a:t>
            </a:r>
            <a:r>
              <a:rPr lang="en-US" sz="7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en-US" sz="72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Arial" panose="020B0604020202020204" pitchFamily="34" charset="0"/>
              <a:buChar char="●"/>
            </a:pPr>
            <a:r>
              <a:rPr lang="en-US" sz="72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Заявка</a:t>
            </a:r>
            <a:r>
              <a:rPr lang="en-US" sz="72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72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за</a:t>
            </a:r>
            <a:r>
              <a:rPr lang="en-US" sz="72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72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откриване</a:t>
            </a:r>
            <a:r>
              <a:rPr lang="en-US" sz="72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72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на</a:t>
            </a:r>
            <a:r>
              <a:rPr lang="en-US" sz="72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72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читателски</a:t>
            </a:r>
            <a:r>
              <a:rPr lang="en-US" sz="72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72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профил</a:t>
            </a:r>
            <a:r>
              <a:rPr lang="en-US" sz="72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;</a:t>
            </a:r>
            <a:endParaRPr lang="en-US" sz="72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marR="0" lvl="0" indent="-342900">
              <a:buSzPts val="1000"/>
              <a:buFont typeface="Arial" panose="020B0604020202020204" pitchFamily="34" charset="0"/>
              <a:buChar char="●"/>
            </a:pPr>
            <a:r>
              <a:rPr lang="en-US" sz="72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Известяване</a:t>
            </a:r>
            <a:r>
              <a:rPr lang="en-US" sz="72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72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за</a:t>
            </a:r>
            <a:r>
              <a:rPr lang="en-US" sz="72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72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необходимост</a:t>
            </a:r>
            <a:r>
              <a:rPr lang="en-US" sz="72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72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за</a:t>
            </a:r>
            <a:r>
              <a:rPr lang="en-US" sz="72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72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архивиране</a:t>
            </a:r>
            <a:r>
              <a:rPr lang="en-US" sz="72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72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на</a:t>
            </a:r>
            <a:r>
              <a:rPr lang="en-US" sz="72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72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книга</a:t>
            </a:r>
            <a:r>
              <a:rPr lang="en-US" sz="72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;</a:t>
            </a:r>
            <a:endParaRPr lang="en-US" sz="72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marR="0" lvl="0" indent="-342900">
              <a:buSzPts val="1000"/>
              <a:buFont typeface="Arial" panose="020B0604020202020204" pitchFamily="34" charset="0"/>
              <a:buChar char="●"/>
            </a:pPr>
            <a:r>
              <a:rPr lang="en-US" sz="72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Просрочване</a:t>
            </a:r>
            <a:r>
              <a:rPr lang="en-US" sz="72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72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връщането</a:t>
            </a:r>
            <a:r>
              <a:rPr lang="en-US" sz="72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72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на</a:t>
            </a:r>
            <a:r>
              <a:rPr lang="en-US" sz="72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72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книги</a:t>
            </a:r>
            <a:r>
              <a:rPr lang="en-US" sz="72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. </a:t>
            </a:r>
            <a:endParaRPr lang="en-US" sz="7200" dirty="0">
              <a:effectLst/>
              <a:latin typeface="Noto Sans Symbols"/>
              <a:ea typeface="Noto Sans Symbols"/>
              <a:cs typeface="Noto Sans Symbols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C35F8-07BE-53E1-58EC-38CBCFA2959C}"/>
              </a:ext>
            </a:extLst>
          </p:cNvPr>
          <p:cNvSpPr txBox="1"/>
          <p:nvPr/>
        </p:nvSpPr>
        <p:spPr>
          <a:xfrm>
            <a:off x="6854487" y="681392"/>
            <a:ext cx="49420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Системата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поддържа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операции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за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работа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с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книги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Arial" panose="020B0604020202020204" pitchFamily="34" charset="0"/>
              <a:buChar char="●"/>
            </a:pP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Добавяне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на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нови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книги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(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Инвентарен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номер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,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заглавие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,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автор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,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жанр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...)</a:t>
            </a:r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marR="0" lvl="0" indent="-342900">
              <a:buSzPts val="1000"/>
              <a:buFont typeface="Arial" panose="020B0604020202020204" pitchFamily="34" charset="0"/>
              <a:buChar char="●"/>
            </a:pP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Заемане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на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книги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(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различно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ниво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на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сигурност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при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заемането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на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книги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(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читалня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,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изнасяне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)</a:t>
            </a:r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marR="0" lvl="0" indent="-342900">
              <a:buSzPts val="1000"/>
              <a:buFont typeface="Arial" panose="020B0604020202020204" pitchFamily="34" charset="0"/>
              <a:buChar char="●"/>
            </a:pP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Връщане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на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книга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;</a:t>
            </a:r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marR="0" lvl="0" indent="-342900">
              <a:buSzPts val="1000"/>
              <a:buFont typeface="Arial" panose="020B0604020202020204" pitchFamily="34" charset="0"/>
              <a:buChar char="●"/>
            </a:pP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Бракуване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на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повредени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книги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;</a:t>
            </a:r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marR="0" lvl="0" indent="-342900">
              <a:buSzPts val="1000"/>
              <a:buFont typeface="Arial" panose="020B0604020202020204" pitchFamily="34" charset="0"/>
              <a:buChar char="●"/>
            </a:pP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•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Архивиране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на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стари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издания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(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ползвани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само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в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читалня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).</a:t>
            </a:r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4DA3D-F131-657B-989E-45A407EE80FB}"/>
              </a:ext>
            </a:extLst>
          </p:cNvPr>
          <p:cNvSpPr txBox="1"/>
          <p:nvPr/>
        </p:nvSpPr>
        <p:spPr>
          <a:xfrm>
            <a:off x="6086251" y="3820713"/>
            <a:ext cx="57103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Системата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поддържа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справки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за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Arial" panose="020B0604020202020204" pitchFamily="34" charset="0"/>
              <a:buChar char="●"/>
            </a:pP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Подадени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формуляри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(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дата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,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статус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,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съдържание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на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формуляра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);</a:t>
            </a:r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marR="0" lvl="0" indent="-342900">
              <a:buSzPts val="1000"/>
              <a:buFont typeface="Arial" panose="020B0604020202020204" pitchFamily="34" charset="0"/>
              <a:buChar char="●"/>
            </a:pP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•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Книги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(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Състояние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на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книгата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,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информация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за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книгата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);</a:t>
            </a:r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marR="0" lvl="0" indent="-342900">
              <a:buSzPts val="1000"/>
              <a:buFont typeface="Arial" panose="020B0604020202020204" pitchFamily="34" charset="0"/>
              <a:buChar char="●"/>
            </a:pP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Потребители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(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дата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на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одобрение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,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списък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с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книги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,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потребителска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информация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);</a:t>
            </a:r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marR="0" lvl="0" indent="-342900">
              <a:buSzPts val="1000"/>
              <a:buFont typeface="Arial" panose="020B0604020202020204" pitchFamily="34" charset="0"/>
              <a:buChar char="●"/>
            </a:pP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Рейтинг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на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потребителите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(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лоялни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и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нелоялни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читатели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).</a:t>
            </a:r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56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59F7-8E52-A8B5-9F0D-9309DFFF8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963" y="609600"/>
            <a:ext cx="3960594" cy="4687330"/>
          </a:xfrm>
        </p:spPr>
        <p:txBody>
          <a:bodyPr/>
          <a:lstStyle/>
          <a:p>
            <a:r>
              <a:rPr lang="bg-BG" dirty="0"/>
              <a:t>Сцена за управление профила на потребителя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7390E9-218C-2478-53F6-FCC2399C1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62" y="357537"/>
            <a:ext cx="6794081" cy="481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78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3674-CAC4-9A00-AB21-F0E8FA4E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00" y="675502"/>
            <a:ext cx="3342756" cy="4506097"/>
          </a:xfrm>
        </p:spPr>
        <p:txBody>
          <a:bodyPr/>
          <a:lstStyle/>
          <a:p>
            <a:r>
              <a:rPr lang="bg-BG" dirty="0"/>
              <a:t>Сцена за одобряване или отказване на желаните книги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24C7ECE-35C4-644F-BF44-7939B5D43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05" y="844058"/>
            <a:ext cx="7192362" cy="516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685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7277C-74E1-41F8-1AD7-0D1CD2FF2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0431" y="2018269"/>
            <a:ext cx="2862049" cy="1977081"/>
          </a:xfrm>
        </p:spPr>
        <p:txBody>
          <a:bodyPr/>
          <a:lstStyle/>
          <a:p>
            <a:r>
              <a:rPr lang="bg-BG" dirty="0"/>
              <a:t>Така изглежда изпратеният имейл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AE202-325C-F14D-BDD4-7DA5E5366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49" y="527220"/>
            <a:ext cx="7879054" cy="513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67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E11BA-E82C-A777-40AC-7E1C01F5C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478226"/>
            <a:ext cx="1035376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8800" dirty="0"/>
              <a:t>    Благодаря за     			вниманието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6456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3874-BE92-39E0-62C9-FCD25C10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7CEF7E78-A876-19A0-EA09-758066910A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0516721"/>
              </p:ext>
            </p:extLst>
          </p:nvPr>
        </p:nvGraphicFramePr>
        <p:xfrm>
          <a:off x="1581665" y="1672309"/>
          <a:ext cx="8648443" cy="3855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235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9EA3-AF5D-7997-9315-0647312E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технологии и 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E620E-CAE6-9632-E67D-9EDF6FB33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038" y="1935921"/>
            <a:ext cx="10353762" cy="4403590"/>
          </a:xfrm>
        </p:spPr>
        <p:txBody>
          <a:bodyPr>
            <a:normAutofit/>
          </a:bodyPr>
          <a:lstStyle/>
          <a:p>
            <a:r>
              <a:rPr lang="bg-BG" dirty="0"/>
              <a:t>1.</a:t>
            </a:r>
            <a:r>
              <a:rPr lang="ru-RU" dirty="0"/>
              <a:t> Lombok - Използва се за автоматично генериране на стандартен код, като getters, setters, конструктори, и методи като equals и hashCode.</a:t>
            </a:r>
          </a:p>
          <a:p>
            <a:r>
              <a:rPr lang="ru-RU" dirty="0"/>
              <a:t>2.</a:t>
            </a:r>
            <a:r>
              <a:rPr lang="en-US" dirty="0"/>
              <a:t> Hibernate</a:t>
            </a:r>
            <a:r>
              <a:rPr lang="bg-BG" dirty="0"/>
              <a:t>- Фреймуърк за </a:t>
            </a:r>
            <a:r>
              <a:rPr lang="en-US" dirty="0"/>
              <a:t>ORM (Object-Relational Mapping), </a:t>
            </a:r>
            <a:r>
              <a:rPr lang="bg-BG" dirty="0"/>
              <a:t>който улеснява взаимодействието между </a:t>
            </a:r>
            <a:r>
              <a:rPr lang="en-US" dirty="0"/>
              <a:t>Java </a:t>
            </a:r>
            <a:r>
              <a:rPr lang="bg-BG" dirty="0"/>
              <a:t>обекти и бази данни.</a:t>
            </a:r>
          </a:p>
          <a:p>
            <a:r>
              <a:rPr lang="bg-BG" dirty="0"/>
              <a:t>3.</a:t>
            </a:r>
            <a:r>
              <a:rPr lang="en-US" dirty="0"/>
              <a:t> Monad (</a:t>
            </a:r>
            <a:r>
              <a:rPr lang="en-US" dirty="0" err="1"/>
              <a:t>Vavr</a:t>
            </a:r>
            <a:r>
              <a:rPr lang="en-US" dirty="0"/>
              <a:t>)</a:t>
            </a:r>
            <a:r>
              <a:rPr lang="bg-BG" dirty="0"/>
              <a:t> - </a:t>
            </a:r>
            <a:r>
              <a:rPr lang="ru-RU" dirty="0"/>
              <a:t>: Използва се за управление на функционални структури, като Either и Try , за да се избегне писането на код с много if-else проверки.</a:t>
            </a:r>
          </a:p>
          <a:p>
            <a:r>
              <a:rPr lang="ru-RU" dirty="0"/>
              <a:t>4.</a:t>
            </a:r>
            <a:r>
              <a:rPr lang="en-US" dirty="0"/>
              <a:t> Log4j</a:t>
            </a:r>
            <a:r>
              <a:rPr lang="ru-RU" dirty="0"/>
              <a:t> - Популярен инструмент за логване в Java приложения.</a:t>
            </a:r>
          </a:p>
          <a:p>
            <a:r>
              <a:rPr lang="ru-RU" dirty="0"/>
              <a:t>5. </a:t>
            </a:r>
            <a:r>
              <a:rPr lang="en-US" dirty="0"/>
              <a:t>JavaFX</a:t>
            </a:r>
            <a:r>
              <a:rPr lang="ru-RU" dirty="0"/>
              <a:t> - Фреймуърк за създаване на графични потребителски интерфейси</a:t>
            </a:r>
          </a:p>
          <a:p>
            <a:r>
              <a:rPr lang="ru-RU" dirty="0"/>
              <a:t>6.</a:t>
            </a:r>
            <a:r>
              <a:rPr lang="en-US" dirty="0"/>
              <a:t> Jakarta Validation</a:t>
            </a:r>
            <a:r>
              <a:rPr lang="bg-BG" dirty="0"/>
              <a:t> - </a:t>
            </a:r>
            <a:r>
              <a:rPr lang="ru-RU" dirty="0"/>
              <a:t>API за валидиране на данни в Java, осигуряващо лесно проверяване на входни данни.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1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24221-3CD9-F77B-0D75-AF8849FC4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71" y="1606377"/>
            <a:ext cx="6104842" cy="4907809"/>
          </a:xfrm>
        </p:spPr>
        <p:txBody>
          <a:bodyPr>
            <a:normAutofit/>
          </a:bodyPr>
          <a:lstStyle/>
          <a:p>
            <a:pPr marL="342900" marR="0" lvl="0" indent="-342900" algn="just">
              <a:buFont typeface="Arial" panose="020B0604020202020204" pitchFamily="34" charset="0"/>
              <a:buChar char="✔"/>
            </a:pP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Добавяне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на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нов</a:t>
            </a:r>
            <a:r>
              <a:rPr lang="bg-BG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а книга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в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системата</a:t>
            </a:r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marR="0" lvl="0" indent="-342900" algn="just">
              <a:buFont typeface="Arial" panose="020B0604020202020204" pitchFamily="34" charset="0"/>
              <a:buChar char="✔"/>
            </a:pPr>
            <a:r>
              <a:rPr lang="bg-BG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Одобряване на книги поискани от потребителя</a:t>
            </a:r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marR="0" lvl="0" indent="-342900" algn="just">
              <a:buFont typeface="Arial" panose="020B0604020202020204" pitchFamily="34" charset="0"/>
              <a:buChar char="✔"/>
            </a:pPr>
            <a:r>
              <a:rPr lang="bg-BG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Одобряване на читателски профил заявен от потребителя</a:t>
            </a:r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marR="0" lvl="0" indent="-342900" algn="just">
              <a:buFont typeface="Arial" panose="020B0604020202020204" pitchFamily="34" charset="0"/>
              <a:buChar char="✔"/>
            </a:pPr>
            <a:r>
              <a:rPr lang="bg-BG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Да архивиха и бракува книги</a:t>
            </a:r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marR="0" lvl="0" indent="-342900" algn="just">
              <a:buFont typeface="Arial" panose="020B0604020202020204" pitchFamily="34" charset="0"/>
              <a:buChar char="✔"/>
            </a:pPr>
            <a:r>
              <a:rPr lang="bg-BG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Да изпраща имейли на потребителите </a:t>
            </a:r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marR="0" lvl="0" indent="-342900" algn="just">
              <a:buFont typeface="Arial" panose="020B0604020202020204" pitchFamily="34" charset="0"/>
              <a:buChar char="✔"/>
            </a:pPr>
            <a:r>
              <a:rPr lang="bg-BG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Да вижда просрочените книги на всеки потребител</a:t>
            </a:r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marR="0" lvl="0" indent="-342900" algn="just">
              <a:buFont typeface="Arial" panose="020B0604020202020204" pitchFamily="34" charset="0"/>
              <a:buChar char="✔"/>
            </a:pP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Добавяне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на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нова</a:t>
            </a:r>
            <a:r>
              <a:rPr lang="en-US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 </a:t>
            </a:r>
            <a:r>
              <a:rPr lang="en-US" sz="1800" dirty="0" err="1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услуга</a:t>
            </a:r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B6EAF-CEE4-F007-3165-B5E3EA1A3747}"/>
              </a:ext>
            </a:extLst>
          </p:cNvPr>
          <p:cNvSpPr txBox="1"/>
          <p:nvPr/>
        </p:nvSpPr>
        <p:spPr>
          <a:xfrm>
            <a:off x="154758" y="495800"/>
            <a:ext cx="12541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/>
              <a:t>Администраторите имат достъп до следните права в системата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562C6-7BC0-D22D-B635-7F481960BC85}"/>
              </a:ext>
            </a:extLst>
          </p:cNvPr>
          <p:cNvSpPr txBox="1"/>
          <p:nvPr/>
        </p:nvSpPr>
        <p:spPr>
          <a:xfrm>
            <a:off x="6919785" y="1453745"/>
            <a:ext cx="44072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buFont typeface="Arial" panose="020B0604020202020204" pitchFamily="34" charset="0"/>
              <a:buChar char="✔"/>
            </a:pPr>
            <a:r>
              <a:rPr lang="bg-BG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Достъп до всички книги, потребители и читателски профили</a:t>
            </a:r>
          </a:p>
          <a:p>
            <a:pPr marR="0" lvl="0" algn="just"/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marR="0" lvl="0" indent="-342900" algn="just">
              <a:buFont typeface="Arial" panose="020B0604020202020204" pitchFamily="34" charset="0"/>
              <a:buChar char="✔"/>
            </a:pPr>
            <a:r>
              <a:rPr lang="bg-BG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Да променя ролята от потребител на админ и обратното</a:t>
            </a:r>
          </a:p>
          <a:p>
            <a:pPr marR="0" lvl="0" algn="just"/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marR="0" lvl="0" indent="-342900" algn="just">
              <a:buFont typeface="Arial" panose="020B0604020202020204" pitchFamily="34" charset="0"/>
              <a:buChar char="✔"/>
            </a:pPr>
            <a:r>
              <a:rPr lang="bg-BG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Да трие профил на потребител по потребителско име</a:t>
            </a:r>
          </a:p>
          <a:p>
            <a:pPr marR="0" lvl="0" algn="just"/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marR="0" lvl="0" indent="-342900" algn="just">
              <a:buFont typeface="Arial" panose="020B0604020202020204" pitchFamily="34" charset="0"/>
              <a:buChar char="✔"/>
            </a:pPr>
            <a:r>
              <a:rPr lang="bg-BG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Да ресетва паролата на потребител</a:t>
            </a:r>
          </a:p>
          <a:p>
            <a:pPr marR="0" lvl="0" algn="just"/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marR="0" lvl="0" indent="-342900" algn="just">
              <a:buFont typeface="Arial" panose="020B0604020202020204" pitchFamily="34" charset="0"/>
              <a:buChar char="✔"/>
            </a:pPr>
            <a:r>
              <a:rPr lang="bg-BG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Да търси книги </a:t>
            </a:r>
          </a:p>
          <a:p>
            <a:pPr marR="0" lvl="0" algn="just"/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marR="0" lvl="0" indent="-342900" algn="just">
              <a:buFont typeface="Arial" panose="020B0604020202020204" pitchFamily="34" charset="0"/>
              <a:buChar char="✔"/>
            </a:pPr>
            <a:r>
              <a:rPr lang="bg-BG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Собствени нотификации</a:t>
            </a:r>
          </a:p>
          <a:p>
            <a:pPr marR="0" lvl="0" algn="just"/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marR="0" lvl="0" indent="-342900" algn="just">
              <a:buFont typeface="Arial" panose="020B0604020202020204" pitchFamily="34" charset="0"/>
              <a:buChar char="✔"/>
            </a:pPr>
            <a:r>
              <a:rPr lang="bg-BG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Възможност за излизане от профила</a:t>
            </a:r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243649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3BC8-C095-7210-0B98-16B25A03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88" y="92279"/>
            <a:ext cx="10353761" cy="1326321"/>
          </a:xfrm>
        </p:spPr>
        <p:txBody>
          <a:bodyPr>
            <a:normAutofit/>
          </a:bodyPr>
          <a:lstStyle/>
          <a:p>
            <a:r>
              <a:rPr lang="bg-BG" sz="3600" dirty="0"/>
              <a:t>Потребителите имат достъп до следните права в системата</a:t>
            </a:r>
            <a:endParaRPr lang="en-US" sz="36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18530B-EA09-AC12-AE1D-78CACD20A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745" y="1418600"/>
            <a:ext cx="11464881" cy="4609535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 algn="just">
              <a:buFont typeface="Arial" panose="020B0604020202020204" pitchFamily="34" charset="0"/>
              <a:buChar char="✔"/>
            </a:pPr>
            <a:r>
              <a:rPr lang="bg-BG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Да заяви, че иска потребителски профил</a:t>
            </a:r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marR="0" lvl="0" indent="-342900" algn="just">
              <a:buFont typeface="Arial" panose="020B0604020202020204" pitchFamily="34" charset="0"/>
              <a:buChar char="✔"/>
            </a:pPr>
            <a:r>
              <a:rPr lang="bg-BG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Да разгледа всички книги налични</a:t>
            </a:r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marR="0" lvl="0" indent="-342900" algn="just">
              <a:buFont typeface="Arial" panose="020B0604020202020204" pitchFamily="34" charset="0"/>
              <a:buChar char="✔"/>
            </a:pPr>
            <a:r>
              <a:rPr lang="bg-BG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Да търси книга по заглавие с добавени филтри за жанрове, издателсто и автори</a:t>
            </a:r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marR="0" lvl="0" indent="-342900" algn="just">
              <a:buFont typeface="Arial" panose="020B0604020202020204" pitchFamily="34" charset="0"/>
              <a:buChar char="✔"/>
            </a:pPr>
            <a:r>
              <a:rPr lang="bg-BG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Да види повече информация за приложението и библиотеката</a:t>
            </a:r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marR="0" lvl="0" indent="-342900" algn="just">
              <a:buFont typeface="Arial" panose="020B0604020202020204" pitchFamily="34" charset="0"/>
              <a:buChar char="✔"/>
            </a:pPr>
            <a:r>
              <a:rPr lang="bg-BG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Вижда трите най-нови книги</a:t>
            </a:r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marR="0" lvl="0" indent="-342900" algn="just">
              <a:buFont typeface="Arial" panose="020B0604020202020204" pitchFamily="34" charset="0"/>
              <a:buChar char="✔"/>
            </a:pPr>
            <a:r>
              <a:rPr lang="bg-BG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Вижда три препоръчани специално за потребителя книги</a:t>
            </a:r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marR="0" lvl="0" indent="-342900" algn="just">
              <a:buFont typeface="Arial" panose="020B0604020202020204" pitchFamily="34" charset="0"/>
              <a:buChar char="✔"/>
            </a:pPr>
            <a:r>
              <a:rPr lang="bg-BG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Собствени нотификации</a:t>
            </a:r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marR="0" lvl="0" indent="-342900" algn="just">
              <a:buFont typeface="Arial" panose="020B0604020202020204" pitchFamily="34" charset="0"/>
              <a:buChar char="✔"/>
            </a:pPr>
            <a:r>
              <a:rPr lang="bg-BG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Да види информацията за профила си и да я редактира</a:t>
            </a:r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marR="0" lvl="0" indent="-342900" algn="just">
              <a:buFont typeface="Arial" panose="020B0604020202020204" pitchFamily="34" charset="0"/>
              <a:buChar char="✔"/>
            </a:pPr>
            <a:r>
              <a:rPr lang="bg-BG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Да се верифицира, ако не е го е направил при регистрация</a:t>
            </a:r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marR="0" lvl="0" indent="-342900" algn="just">
              <a:buFont typeface="Arial" panose="020B0604020202020204" pitchFamily="34" charset="0"/>
              <a:buChar char="✔"/>
            </a:pPr>
            <a:r>
              <a:rPr lang="bg-BG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Разглеждане в количка на книгите, които ще наеме</a:t>
            </a:r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marR="0" lvl="0" indent="-342900" algn="just">
              <a:buFont typeface="Arial" panose="020B0604020202020204" pitchFamily="34" charset="0"/>
              <a:buChar char="✔"/>
            </a:pPr>
            <a:r>
              <a:rPr lang="bg-BG" sz="1800" dirty="0">
                <a:effectLst/>
                <a:latin typeface="Noto Sans Symbols"/>
                <a:ea typeface="Calibri" panose="020F0502020204030204" pitchFamily="34" charset="0"/>
                <a:cs typeface="Noto Sans Symbols"/>
              </a:rPr>
              <a:t>Възможност за излизане от профила</a:t>
            </a:r>
            <a:endParaRPr lang="en-US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62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D1B4-AE1C-F4B2-EA09-E646C866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32" y="107092"/>
            <a:ext cx="10353761" cy="1326321"/>
          </a:xfrm>
        </p:spPr>
        <p:txBody>
          <a:bodyPr/>
          <a:lstStyle/>
          <a:p>
            <a:r>
              <a:rPr lang="bg-BG" dirty="0"/>
              <a:t>Начална страница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3703DB-868F-61A3-6BE5-BD8734842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652" y="1276992"/>
            <a:ext cx="5534525" cy="39388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F09670-8C58-FA14-B225-55A558231157}"/>
              </a:ext>
            </a:extLst>
          </p:cNvPr>
          <p:cNvSpPr txBox="1"/>
          <p:nvPr/>
        </p:nvSpPr>
        <p:spPr>
          <a:xfrm>
            <a:off x="6596949" y="2678319"/>
            <a:ext cx="5416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/>
            <a:r>
              <a:rPr lang="bg-BG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При стартиране на приложението потребителя има избор за регистрация или влизане в профила.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71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0606-766F-BBD1-362A-2EF91C9B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93730F-F3BD-9CFC-632A-B573280B8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237" y="1765986"/>
            <a:ext cx="5189905" cy="3695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172025-8E98-10B2-2BC4-52C97DCA245E}"/>
              </a:ext>
            </a:extLst>
          </p:cNvPr>
          <p:cNvSpPr txBox="1"/>
          <p:nvPr/>
        </p:nvSpPr>
        <p:spPr>
          <a:xfrm>
            <a:off x="6598508" y="2298357"/>
            <a:ext cx="42342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/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При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опит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за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влизане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в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системата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се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извършва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валидация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на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въведените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данни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Ако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те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не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съвпадат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с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данните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в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базата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на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екрана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се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изписва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съобщение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за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отказан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достъп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В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случай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на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успешен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вход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потребителят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получава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разрешение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да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използва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системата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922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BC6E-0CC1-5BE5-186B-C9C89D7A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508" y="-8267"/>
            <a:ext cx="10353761" cy="1326321"/>
          </a:xfrm>
        </p:spPr>
        <p:txBody>
          <a:bodyPr/>
          <a:lstStyle/>
          <a:p>
            <a:r>
              <a:rPr lang="en-US" dirty="0"/>
              <a:t>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C8CD0-B5EA-E164-7901-975BD0559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2822" y="1478677"/>
            <a:ext cx="3919406" cy="4464908"/>
          </a:xfrm>
        </p:spPr>
        <p:txBody>
          <a:bodyPr/>
          <a:lstStyle/>
          <a:p>
            <a:r>
              <a:rPr lang="bg-BG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При опит за регистрация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bg-BG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потребителя трябва да въведе първо и второ име,рожденна дата, потребителско име, имейл и парола. След валидация на входните данни потребителя се пренасочва към Фиг.4,където трябва да въведе кода изпратен му на въведения имейл. Като има опцията да го пропусне и да остане не верифициран.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CA368-1516-B9F3-2CC7-A83D534AD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33" y="860234"/>
            <a:ext cx="5214550" cy="27726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338CC8-0303-F06D-F7D6-23D9DE1D8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34" y="3801040"/>
            <a:ext cx="5214550" cy="27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4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290</TotalTime>
  <Words>864</Words>
  <Application>Microsoft Office PowerPoint</Application>
  <PresentationFormat>Widescreen</PresentationFormat>
  <Paragraphs>94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Bookman Old Style</vt:lpstr>
      <vt:lpstr>Calibri</vt:lpstr>
      <vt:lpstr>Noto Sans Symbols</vt:lpstr>
      <vt:lpstr>Rockwell</vt:lpstr>
      <vt:lpstr>Damask</vt:lpstr>
      <vt:lpstr>Библиотека</vt:lpstr>
      <vt:lpstr>Условие на проекта</vt:lpstr>
      <vt:lpstr>Структура на проекта</vt:lpstr>
      <vt:lpstr>Използвани технологии и библиотеки</vt:lpstr>
      <vt:lpstr>PowerPoint Presentation</vt:lpstr>
      <vt:lpstr>Потребителите имат достъп до следните права в системата</vt:lpstr>
      <vt:lpstr>Начална страница</vt:lpstr>
      <vt:lpstr>login</vt:lpstr>
      <vt:lpstr>Register</vt:lpstr>
      <vt:lpstr>Сцена на потребителя</vt:lpstr>
      <vt:lpstr>Сцена за админа</vt:lpstr>
      <vt:lpstr>PowerPoint Presentation</vt:lpstr>
      <vt:lpstr>PowerPoint Presentation</vt:lpstr>
      <vt:lpstr>PowerPoint Presentation</vt:lpstr>
      <vt:lpstr>PowerPoint Presentation</vt:lpstr>
      <vt:lpstr>Изглед към нотификациите на потребителя. Възможност за изтриване</vt:lpstr>
      <vt:lpstr>Изглед за всички книги </vt:lpstr>
      <vt:lpstr>Сцена за добавяне на книга</vt:lpstr>
      <vt:lpstr>Сцена за променяне статуна на книга по инвентарен номер</vt:lpstr>
      <vt:lpstr>Сцена за управление профила на потребителя</vt:lpstr>
      <vt:lpstr>Сцена за одобряване или отказване на желаните книги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4</cp:revision>
  <dcterms:created xsi:type="dcterms:W3CDTF">2025-01-07T07:09:29Z</dcterms:created>
  <dcterms:modified xsi:type="dcterms:W3CDTF">2025-01-07T19:02:42Z</dcterms:modified>
</cp:coreProperties>
</file>