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3A4605E-29A4-4100-85AD-11E8DF40D1E1}" type="datetimeFigureOut">
              <a:rPr lang="fr-FR" smtClean="0"/>
              <a:t>08/09/2016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099777C-E1C4-4D8D-8A2D-125E7FD599C3}" type="slidenum">
              <a:rPr lang="fr-FR" smtClean="0"/>
              <a:t>‹N°›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605E-29A4-4100-85AD-11E8DF40D1E1}" type="datetimeFigureOut">
              <a:rPr lang="fr-FR" smtClean="0"/>
              <a:t>08/09/2016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777C-E1C4-4D8D-8A2D-125E7FD599C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605E-29A4-4100-85AD-11E8DF40D1E1}" type="datetimeFigureOut">
              <a:rPr lang="fr-FR" smtClean="0"/>
              <a:t>08/09/2016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777C-E1C4-4D8D-8A2D-125E7FD599C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605E-29A4-4100-85AD-11E8DF40D1E1}" type="datetimeFigureOut">
              <a:rPr lang="fr-FR" smtClean="0"/>
              <a:t>08/09/2016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777C-E1C4-4D8D-8A2D-125E7FD599C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605E-29A4-4100-85AD-11E8DF40D1E1}" type="datetimeFigureOut">
              <a:rPr lang="fr-FR" smtClean="0"/>
              <a:t>08/09/2016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777C-E1C4-4D8D-8A2D-125E7FD599C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605E-29A4-4100-85AD-11E8DF40D1E1}" type="datetimeFigureOut">
              <a:rPr lang="fr-FR" smtClean="0"/>
              <a:t>08/09/2016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777C-E1C4-4D8D-8A2D-125E7FD599C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605E-29A4-4100-85AD-11E8DF40D1E1}" type="datetimeFigureOut">
              <a:rPr lang="fr-FR" smtClean="0"/>
              <a:t>08/09/2016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777C-E1C4-4D8D-8A2D-125E7FD599C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605E-29A4-4100-85AD-11E8DF40D1E1}" type="datetimeFigureOut">
              <a:rPr lang="fr-FR" smtClean="0"/>
              <a:t>08/09/2016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777C-E1C4-4D8D-8A2D-125E7FD599C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605E-29A4-4100-85AD-11E8DF40D1E1}" type="datetimeFigureOut">
              <a:rPr lang="fr-FR" smtClean="0"/>
              <a:t>08/09/2016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777C-E1C4-4D8D-8A2D-125E7FD599C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605E-29A4-4100-85AD-11E8DF40D1E1}" type="datetimeFigureOut">
              <a:rPr lang="fr-FR" smtClean="0"/>
              <a:t>08/09/2016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777C-E1C4-4D8D-8A2D-125E7FD599C3}" type="slidenum">
              <a:rPr lang="fr-FR" smtClean="0"/>
              <a:t>‹N°›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605E-29A4-4100-85AD-11E8DF40D1E1}" type="datetimeFigureOut">
              <a:rPr lang="fr-FR" smtClean="0"/>
              <a:t>08/09/2016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777C-E1C4-4D8D-8A2D-125E7FD599C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3A4605E-29A4-4100-85AD-11E8DF40D1E1}" type="datetimeFigureOut">
              <a:rPr lang="fr-FR" smtClean="0"/>
              <a:t>08/09/2016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099777C-E1C4-4D8D-8A2D-125E7FD599C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047" y="0"/>
            <a:ext cx="4568417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622993"/>
            <a:ext cx="2016224" cy="151216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950023" y="1340768"/>
            <a:ext cx="417646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Bernard MT Condensed" panose="02050806060905020404" pitchFamily="18" charset="0"/>
              </a:rPr>
              <a:t>Les extraterrestres prennent contact avec nous !</a:t>
            </a:r>
          </a:p>
          <a:p>
            <a:r>
              <a:rPr lang="fr-FR" sz="1600" i="1" dirty="0" smtClean="0"/>
              <a:t>Les petits hommes verts ont envoyé un message au président ce matin même…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22508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LCPHV</a:t>
            </a:r>
            <a:endParaRPr lang="fr-FR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  <a:p>
            <a:r>
              <a:rPr lang="fr-FR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Vous êtes des scientifiques du </a:t>
            </a:r>
            <a:r>
              <a:rPr lang="fr-FR" b="1" dirty="0" smtClean="0">
                <a:solidFill>
                  <a:schemeClr val="accent1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</a:t>
            </a:r>
            <a:r>
              <a:rPr lang="fr-FR" b="1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aboratoire de la </a:t>
            </a:r>
            <a:r>
              <a:rPr lang="fr-FR" b="1" dirty="0" smtClean="0">
                <a:solidFill>
                  <a:schemeClr val="accent1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</a:t>
            </a:r>
            <a:r>
              <a:rPr lang="fr-FR" b="1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ommunication avec les </a:t>
            </a:r>
            <a:r>
              <a:rPr lang="fr-FR" b="1" dirty="0" smtClean="0">
                <a:solidFill>
                  <a:schemeClr val="accent1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</a:t>
            </a:r>
            <a:r>
              <a:rPr lang="fr-FR" b="1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etits </a:t>
            </a:r>
            <a:r>
              <a:rPr lang="fr-FR" b="1" dirty="0" smtClean="0">
                <a:solidFill>
                  <a:schemeClr val="accent1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</a:t>
            </a:r>
            <a:r>
              <a:rPr lang="fr-FR" b="1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ommes </a:t>
            </a:r>
            <a:r>
              <a:rPr lang="fr-FR" b="1" dirty="0" smtClean="0">
                <a:solidFill>
                  <a:schemeClr val="accent1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</a:t>
            </a:r>
            <a:r>
              <a:rPr lang="fr-FR" b="1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erts</a:t>
            </a:r>
            <a:r>
              <a:rPr lang="fr-FR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.</a:t>
            </a:r>
          </a:p>
          <a:p>
            <a:endParaRPr lang="fr-FR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  <a:p>
            <a:r>
              <a:rPr lang="fr-FR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Le président vous a contacté pour faire un rapport sur la Terre aux extraterrestres.</a:t>
            </a:r>
            <a:endParaRPr lang="fr-FR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259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LCPHV</a:t>
            </a:r>
            <a:endParaRPr lang="fr-FR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VOTRE MISSION :</a:t>
            </a:r>
          </a:p>
          <a:p>
            <a:pPr marL="68580" indent="0">
              <a:buNone/>
            </a:pPr>
            <a:endParaRPr lang="fr-FR" b="1" u="sng" dirty="0" smtClean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  <a:p>
            <a:pPr>
              <a:buFontTx/>
              <a:buChar char="-"/>
            </a:pPr>
            <a:r>
              <a:rPr lang="fr-FR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Faire une liste des objets et êtres vivants qui nous entourent.</a:t>
            </a:r>
          </a:p>
          <a:p>
            <a:pPr>
              <a:buFontTx/>
              <a:buChar char="-"/>
            </a:pPr>
            <a:r>
              <a:rPr lang="fr-FR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Les mesurer avec un mètre ou une règle.</a:t>
            </a:r>
          </a:p>
          <a:p>
            <a:pPr>
              <a:buFontTx/>
              <a:buChar char="-"/>
            </a:pPr>
            <a:r>
              <a:rPr lang="fr-FR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Les classer selon leurs points communs et leurs différences.</a:t>
            </a:r>
          </a:p>
          <a:p>
            <a:pPr>
              <a:buFontTx/>
              <a:buChar char="-"/>
            </a:pPr>
            <a:endParaRPr lang="fr-FR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3154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LCPHV</a:t>
            </a:r>
            <a:endParaRPr lang="fr-FR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u="sng" dirty="0" smtClean="0"/>
          </a:p>
          <a:p>
            <a:endParaRPr lang="fr-FR" u="sng" dirty="0"/>
          </a:p>
          <a:p>
            <a:r>
              <a:rPr lang="fr-FR" u="sng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DUREE DE LA MISSION :</a:t>
            </a:r>
            <a:r>
              <a:rPr lang="fr-FR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2 semaines</a:t>
            </a:r>
          </a:p>
          <a:p>
            <a:endParaRPr lang="fr-FR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  <a:p>
            <a:r>
              <a:rPr lang="fr-FR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Le président compte sur VOUS !</a:t>
            </a:r>
          </a:p>
        </p:txBody>
      </p:sp>
    </p:spTree>
    <p:extLst>
      <p:ext uri="{BB962C8B-B14F-4D97-AF65-F5344CB8AC3E}">
        <p14:creationId xmlns:p14="http://schemas.microsoft.com/office/powerpoint/2010/main" val="182329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27</TotalTime>
  <Words>101</Words>
  <Application>Microsoft Office PowerPoint</Application>
  <PresentationFormat>Affichage à l'écran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Austin</vt:lpstr>
      <vt:lpstr>Présentation PowerPoint</vt:lpstr>
      <vt:lpstr>LCPHV</vt:lpstr>
      <vt:lpstr>LCPHV</vt:lpstr>
      <vt:lpstr>LCPHV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Myriam Rezeau</dc:creator>
  <cp:lastModifiedBy>Myriam Rezeau</cp:lastModifiedBy>
  <cp:revision>4</cp:revision>
  <dcterms:created xsi:type="dcterms:W3CDTF">2016-09-07T17:34:24Z</dcterms:created>
  <dcterms:modified xsi:type="dcterms:W3CDTF">2016-09-08T11:03:33Z</dcterms:modified>
</cp:coreProperties>
</file>