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38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2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8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6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7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3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7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5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5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2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56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75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dataset/373/drug+consumption+quantifie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95CE9-D538-15E4-FCC6-9CE1EBA727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28" r="-1" b="-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AF2D981-6D7F-4090-0300-554703870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323046" cy="32384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100"/>
              <a:t>Drug consumption classification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C08BEB-0B76-8FE4-076B-3077C9F8B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496783" cy="7329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ESILV - Python for data analysis - project 2023/2024</a:t>
            </a:r>
          </a:p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638FF1BA-A10C-EABA-7FAE-3B08D985FD87}"/>
              </a:ext>
            </a:extLst>
          </p:cNvPr>
          <p:cNvSpPr txBox="1"/>
          <p:nvPr/>
        </p:nvSpPr>
        <p:spPr>
          <a:xfrm>
            <a:off x="9626600" y="5835134"/>
            <a:ext cx="2565400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Dounia BOUGAMZA  Joalie CORNELIE</a:t>
            </a:r>
            <a:endParaRPr lang="fr-FR"/>
          </a:p>
          <a:p>
            <a:pPr>
              <a:spcAft>
                <a:spcPts val="600"/>
              </a:spcAft>
            </a:pPr>
            <a:r>
              <a:rPr lang="fr-FR" dirty="0"/>
              <a:t>Margaux DELAFOSSE</a:t>
            </a:r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CFBB5C-E0CA-660F-E783-71E897FF429F}"/>
              </a:ext>
            </a:extLst>
          </p:cNvPr>
          <p:cNvSpPr txBox="1"/>
          <p:nvPr/>
        </p:nvSpPr>
        <p:spPr>
          <a:xfrm>
            <a:off x="243840" y="6296799"/>
            <a:ext cx="827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URL of the data set: </a:t>
            </a:r>
            <a:r>
              <a:rPr lang="en-US" dirty="0">
                <a:hlinkClick r:id="rId3"/>
              </a:rPr>
              <a:t>Drug consumption (quantified) - UCI Machine Learning Repository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57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AA0ED-7B64-83A0-D8B6-610D08CE6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Contextualisation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617393-D2F9-A66D-901E-EBC8A4589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475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400308-101E-015B-2C87-261FAA75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Reflections</a:t>
            </a:r>
            <a:r>
              <a:rPr lang="fr-FR" dirty="0"/>
              <a:t> and Perspectives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0FD0CA-4583-AC2E-0CCA-E50BDD1CF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57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40CE4-8C3F-B784-A6C0-0D97D127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Our </a:t>
            </a:r>
            <a:r>
              <a:rPr lang="fr-FR" dirty="0" err="1"/>
              <a:t>creation</a:t>
            </a:r>
            <a:r>
              <a:rPr lang="fr-FR" dirty="0"/>
              <a:t> to solve the </a:t>
            </a:r>
            <a:r>
              <a:rPr lang="fr-FR" dirty="0" err="1"/>
              <a:t>problem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3F861C-4F64-316D-A012-2EDBB6629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48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940B7F-5DE1-D03B-357D-955FB48F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studies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4F605C-369B-E75D-6C81-1502A2F9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85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E2F8D-D5C4-D6C8-E558-E854C0CA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Analysis of a type of population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C36912-FACF-777B-6AFD-6F5668089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4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49EFE9-2A5A-AFBA-7444-4DE56ADC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Personality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60C4C4-3B31-83F9-6F68-B26A29CD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04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0CA27-2606-DA6F-2F31-6D57F7C0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B3144E-637E-CA12-A4DC-9D98E44EB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609890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6E2"/>
      </a:lt2>
      <a:accent1>
        <a:srgbClr val="85A0D7"/>
      </a:accent1>
      <a:accent2>
        <a:srgbClr val="5AADC9"/>
      </a:accent2>
      <a:accent3>
        <a:srgbClr val="6CAFA4"/>
      </a:accent3>
      <a:accent4>
        <a:srgbClr val="5DB481"/>
      </a:accent4>
      <a:accent5>
        <a:srgbClr val="63B563"/>
      </a:accent5>
      <a:accent6>
        <a:srgbClr val="7FB15B"/>
      </a:accent6>
      <a:hlink>
        <a:srgbClr val="948059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60</Words>
  <Application>Microsoft Office PowerPoint</Application>
  <PresentationFormat>Grand écran</PresentationFormat>
  <Paragraphs>13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Walbaum Display</vt:lpstr>
      <vt:lpstr>RegattaVTI</vt:lpstr>
      <vt:lpstr>Drug consumption classification</vt:lpstr>
      <vt:lpstr>Contextualisation </vt:lpstr>
      <vt:lpstr>Reflections and Perspectives</vt:lpstr>
      <vt:lpstr>Our creation to solve the problem </vt:lpstr>
      <vt:lpstr>Different studies </vt:lpstr>
      <vt:lpstr> Analysis of a type of population</vt:lpstr>
      <vt:lpstr>Personality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consumption classification</dc:title>
  <dc:creator>CORNELIE Joalie</dc:creator>
  <cp:lastModifiedBy>CORNELIE Joalie</cp:lastModifiedBy>
  <cp:revision>1</cp:revision>
  <dcterms:created xsi:type="dcterms:W3CDTF">2023-11-26T20:34:12Z</dcterms:created>
  <dcterms:modified xsi:type="dcterms:W3CDTF">2023-11-26T20:49:21Z</dcterms:modified>
</cp:coreProperties>
</file>