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65" r:id="rId6"/>
    <p:sldId id="266" r:id="rId7"/>
  </p:sldIdLst>
  <p:sldSz cx="12188825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howGuides="1">
      <p:cViewPr varScale="1">
        <p:scale>
          <a:sx n="80" d="100"/>
          <a:sy n="80" d="100"/>
        </p:scale>
        <p:origin x="58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4559816"/>
        <c:axId val="344564520"/>
      </c:lineChart>
      <c:catAx>
        <c:axId val="3445598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4564520"/>
        <c:crosses val="autoZero"/>
        <c:auto val="1"/>
        <c:lblAlgn val="ctr"/>
        <c:lblOffset val="100"/>
        <c:noMultiLvlLbl val="0"/>
      </c:catAx>
      <c:valAx>
        <c:axId val="3445645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45598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B84E8A-587C-463A-BB88-4D4B52002A93}" type="datetime1">
              <a:rPr lang="nl-NL" smtClean="0"/>
              <a:t>7-11-2017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20ADA-F422-4DC8-BF74-C8BCBC9A3F3E}" type="datetime1">
              <a:rPr lang="nl-NL" smtClean="0"/>
              <a:pPr/>
              <a:t>7-11-2017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045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9411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74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BFA23A-AE67-4CD7-BB48-C03FF2D67330}" type="datetime1">
              <a:rPr lang="nl-NL" noProof="0" smtClean="0"/>
              <a:t>7-11-2017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E985A5-2CAE-43A2-9D59-2D14CB771327}" type="datetime1">
              <a:rPr lang="nl-NL" noProof="0" smtClean="0"/>
              <a:t>7-11-2017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F7B12F-7CE1-49EB-A02F-6D8CE92CE612}" type="datetime1">
              <a:rPr lang="nl-NL" noProof="0" smtClean="0"/>
              <a:t>7-11-2017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DBE75E-A3F6-46E7-A77C-1FA71654AFDA}" type="datetime1">
              <a:rPr lang="nl-NL" noProof="0" smtClean="0"/>
              <a:t>7-11-2017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72EE3-2115-4D6C-BA90-12989047D3A0}" type="datetime1">
              <a:rPr lang="nl-NL" noProof="0" smtClean="0"/>
              <a:t>7-11-2017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02D8C3-C287-45F7-BE86-3A8CA2300D1F}" type="datetime1">
              <a:rPr lang="nl-NL" noProof="0" smtClean="0"/>
              <a:t>7-11-2017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8B4624-EDB6-4EED-BEE4-89FC821B4A6F}" type="datetime1">
              <a:rPr lang="nl-NL" noProof="0" smtClean="0"/>
              <a:t>7-11-2017</a:t>
            </a:fld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D0B4C7-CBEC-4B34-ADFC-B483A03E634B}" type="datetime1">
              <a:rPr lang="nl-NL" noProof="0" smtClean="0"/>
              <a:t>7-11-2017</a:t>
            </a:fld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CBE651-03ED-4CDE-8A75-CB206F379590}" type="datetime1">
              <a:rPr lang="nl-NL" noProof="0" smtClean="0"/>
              <a:t>7-11-2017</a:t>
            </a:fld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750757-B224-41FB-B203-A145B3B19E20}" type="datetime1">
              <a:rPr lang="nl-NL" noProof="0" smtClean="0"/>
              <a:t>7-11-2017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FC0062B4-40F2-41BB-9000-36F5485AC997}" type="datetime1">
              <a:rPr lang="nl-NL" noProof="0" smtClean="0"/>
              <a:t>7-11-2017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Wascessoires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Presentatie door: </a:t>
            </a:r>
            <a:r>
              <a:rPr lang="nl-NL" dirty="0" err="1"/>
              <a:t>Tjesse</a:t>
            </a:r>
            <a:r>
              <a:rPr lang="nl-NL" dirty="0"/>
              <a:t> Hammer, Sander van der Werff, Sebastiaan van Vliet, David Laan en Niels Kuper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4719F882-8629-43C4-98E5-8C3F8B946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740" y="620688"/>
            <a:ext cx="196821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Inhoudsopgave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nl-NL" dirty="0"/>
              <a:t>Inleiding</a:t>
            </a:r>
          </a:p>
          <a:p>
            <a:pPr rtl="0"/>
            <a:r>
              <a:rPr lang="nl-NL" dirty="0"/>
              <a:t>Thema waarom wiens idee</a:t>
            </a:r>
          </a:p>
          <a:p>
            <a:pPr rtl="0"/>
            <a:r>
              <a:rPr lang="nl-NL" dirty="0"/>
              <a:t>Taakverdeling</a:t>
            </a:r>
          </a:p>
          <a:p>
            <a:pPr rtl="0"/>
            <a:r>
              <a:rPr lang="nl-NL" dirty="0"/>
              <a:t>Prototype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C5EFBB1-6AAE-4232-A51D-2781490AD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740" y="620688"/>
            <a:ext cx="196821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Inleiding</a:t>
            </a:r>
            <a:endParaRPr lang="nl-NL" dirty="0"/>
          </a:p>
        </p:txBody>
      </p:sp>
      <p:graphicFrame>
        <p:nvGraphicFramePr>
          <p:cNvPr id="14" name="Tijdelijke aanduiding voor inhoud 13" descr="Gegroepeerd kolomdiagram toont&#10;Combinatiediagram met 2 reeksen en 1 regel voor 4 categorieën" title="Grafiek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55150"/>
              </p:ext>
            </p:extLst>
          </p:nvPr>
        </p:nvGraphicFramePr>
        <p:xfrm flipH="1">
          <a:off x="11324827" y="7070224"/>
          <a:ext cx="45719" cy="4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621955DF-6158-4FD2-A8F0-53EBD123D25C}"/>
              </a:ext>
            </a:extLst>
          </p:cNvPr>
          <p:cNvSpPr txBox="1"/>
          <p:nvPr/>
        </p:nvSpPr>
        <p:spPr>
          <a:xfrm>
            <a:off x="1125860" y="1772816"/>
            <a:ext cx="8856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Wie zijn wij</a:t>
            </a:r>
          </a:p>
          <a:p>
            <a:endParaRPr lang="nl-NL" dirty="0"/>
          </a:p>
          <a:p>
            <a:r>
              <a:rPr lang="nl-NL" dirty="0"/>
              <a:t>Waarom hebben we dit onderwerp gekozen</a:t>
            </a:r>
          </a:p>
          <a:p>
            <a:endParaRPr lang="nl-NL" dirty="0"/>
          </a:p>
          <a:p>
            <a:r>
              <a:rPr lang="nl-NL"/>
              <a:t>Projectleider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Zakelijk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242_TF02895266" id="{F45663CD-3B7D-4CA1-A722-F54718BFCDED}" vid="{68C18BA5-6162-48F2-85C4-389DE505F1B0}"/>
    </a:ext>
  </a:extLst>
</a:theme>
</file>

<file path=ppt/theme/theme2.xml><?xml version="1.0" encoding="utf-8"?>
<a:theme xmlns:a="http://schemas.openxmlformats.org/drawingml/2006/main" name="Office-thema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40262f94-9f35-4ac3-9a90-690165a166b7"/>
    <ds:schemaRef ds:uri="http://schemas.microsoft.com/office/2006/documentManagement/types"/>
    <ds:schemaRef ds:uri="http://purl.org/dc/elements/1.1/"/>
    <ds:schemaRef ds:uri="http://schemas.microsoft.com/office/2006/metadata/properties"/>
    <ds:schemaRef ds:uri="a4f35948-e619-41b3-aa29-22878b09cfd2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Zakelijke presentatie met contrast (breedbeeld)</Template>
  <TotalTime>0</TotalTime>
  <Words>43</Words>
  <Application>Microsoft Office PowerPoint</Application>
  <PresentationFormat>Aangepast</PresentationFormat>
  <Paragraphs>16</Paragraphs>
  <Slides>3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Arial</vt:lpstr>
      <vt:lpstr>Franklin Gothic Medium</vt:lpstr>
      <vt:lpstr>Zakelijk contrast 16x9</vt:lpstr>
      <vt:lpstr>Wascessoires</vt:lpstr>
      <vt:lpstr>Inhoudsopgave</vt:lpstr>
      <vt:lpstr>Inleiding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Wascessoires</dc:title>
  <dc:creator>Kuper N, Niels</dc:creator>
  <cp:lastModifiedBy>Kuper N, Niels</cp:lastModifiedBy>
  <cp:revision>2</cp:revision>
  <dcterms:created xsi:type="dcterms:W3CDTF">2017-11-07T13:49:57Z</dcterms:created>
  <dcterms:modified xsi:type="dcterms:W3CDTF">2017-11-07T13:59:28Z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