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</p:sldIdLst>
  <p:sldSz cx="12188825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>
        <p:scale>
          <a:sx n="55" d="100"/>
          <a:sy n="55" d="100"/>
        </p:scale>
        <p:origin x="-222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149760"/>
        <c:axId val="39444480"/>
      </c:lineChart>
      <c:catAx>
        <c:axId val="124149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44480"/>
        <c:crosses val="autoZero"/>
        <c:auto val="1"/>
        <c:lblAlgn val="ctr"/>
        <c:lblOffset val="100"/>
        <c:noMultiLvlLbl val="0"/>
      </c:catAx>
      <c:valAx>
        <c:axId val="39444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41497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B84E8A-587C-463A-BB88-4D4B52002A93}" type="datetime1">
              <a:rPr lang="nl-NL" smtClean="0"/>
              <a:t>7-11-2017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20ADA-F422-4DC8-BF74-C8BCBC9A3F3E}" type="datetime1">
              <a:rPr lang="nl-NL" smtClean="0"/>
              <a:pPr/>
              <a:t>7-11-2017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045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941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74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FA23A-AE67-4CD7-BB48-C03FF2D67330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985A5-2CAE-43A2-9D59-2D14CB771327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F7B12F-7CE1-49EB-A02F-6D8CE92CE612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BE75E-A3F6-46E7-A77C-1FA71654AFDA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72EE3-2115-4D6C-BA90-12989047D3A0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02D8C3-C287-45F7-BE86-3A8CA2300D1F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B4624-EDB6-4EED-BEE4-89FC821B4A6F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0B4C7-CBEC-4B34-ADFC-B483A03E634B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BE651-03ED-4CDE-8A75-CB206F379590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750757-B224-41FB-B203-A145B3B19E20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nl-NL" noProof="0" smtClean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nl-NL" noProof="0"/>
              <a:t>Klik om stijl te bewerken</a:t>
            </a:r>
            <a:endParaRPr lang="nl-NL" noProof="0" dirty="0"/>
          </a:p>
        </p:txBody>
      </p:sp>
      <p:sp>
        <p:nvSpPr>
          <p:cNvPr id="3" name="Tijdelijke aanduiding voor afbeelding 2" descr="Een lege tijdelijke aanduiding om een afbeelding toe te voegen. Klik op de tijdelijke aanduiding en selecteer de afbeelding die u wilt toevoegen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 dirty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 dirty="0"/>
              <a:t>Klik om de tekststijlen van het model te bewerken</a:t>
            </a:r>
          </a:p>
          <a:p>
            <a:pPr lvl="1" rtl="0"/>
            <a:r>
              <a:rPr lang="nl-NL" noProof="0" dirty="0"/>
              <a:t>Tweede niveau</a:t>
            </a:r>
          </a:p>
          <a:p>
            <a:pPr lvl="2" rtl="0"/>
            <a:r>
              <a:rPr lang="nl-NL" noProof="0" dirty="0"/>
              <a:t>Derde niveau</a:t>
            </a:r>
          </a:p>
          <a:p>
            <a:pPr lvl="3" rtl="0"/>
            <a:r>
              <a:rPr lang="nl-NL" noProof="0" dirty="0"/>
              <a:t>Vierde niveau</a:t>
            </a:r>
          </a:p>
          <a:p>
            <a:pPr lvl="4" rtl="0"/>
            <a:r>
              <a:rPr lang="nl-NL" noProof="0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nl-NL" noProof="0" dirty="0"/>
              <a:t>Een voettekst toevoegen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C0062B4-40F2-41BB-9000-36F5485AC997}" type="datetime1">
              <a:rPr lang="nl-NL" noProof="0" smtClean="0"/>
              <a:t>7-11-2017</a:t>
            </a:fld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nl-NL" noProof="0" smtClean="0"/>
              <a:pPr rtl="0"/>
              <a:t>‹#›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nl-NL" dirty="0" err="1"/>
              <a:t>Wascessoires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nl-NL" dirty="0"/>
              <a:t>Presentatie door: </a:t>
            </a:r>
            <a:r>
              <a:rPr lang="nl-NL" dirty="0" err="1"/>
              <a:t>Tjesse</a:t>
            </a:r>
            <a:r>
              <a:rPr lang="nl-NL" dirty="0"/>
              <a:t> Hammer, Sander van der Werff, Sebastiaan van Vliet, David Laan en Niels Kuper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xmlns="" id="{4719F882-8629-43C4-98E5-8C3F8B94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 dirty="0"/>
              <a:t>Inhoudsopgave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nl-NL" dirty="0"/>
              <a:t>Inleiding</a:t>
            </a:r>
          </a:p>
          <a:p>
            <a:pPr rtl="0"/>
            <a:r>
              <a:rPr lang="nl-NL" dirty="0"/>
              <a:t>Thema waarom wiens idee</a:t>
            </a:r>
          </a:p>
          <a:p>
            <a:pPr rtl="0"/>
            <a:r>
              <a:rPr lang="nl-NL" dirty="0"/>
              <a:t>Taakverdeling</a:t>
            </a:r>
          </a:p>
          <a:p>
            <a:pPr rtl="0"/>
            <a:r>
              <a:rPr lang="nl-NL" dirty="0"/>
              <a:t>Prototype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7C5EFBB1-6AAE-4232-A51D-2781490A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graphicFrame>
        <p:nvGraphicFramePr>
          <p:cNvPr id="14" name="Tijdelijke aanduiding voor inhoud 13" descr="Gegroepeerd kolomdiagram toont&#10;Combinatiediagram met 2 reeksen en 1 regel voor 4 categorieën" title="Grafiek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55150"/>
              </p:ext>
            </p:extLst>
          </p:nvPr>
        </p:nvGraphicFramePr>
        <p:xfrm flipH="1">
          <a:off x="11324827" y="7070224"/>
          <a:ext cx="45719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621955DF-6158-4FD2-A8F0-53EBD123D25C}"/>
              </a:ext>
            </a:extLst>
          </p:cNvPr>
          <p:cNvSpPr txBox="1"/>
          <p:nvPr/>
        </p:nvSpPr>
        <p:spPr>
          <a:xfrm>
            <a:off x="1125860" y="1772816"/>
            <a:ext cx="88569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Project Website Bouwen</a:t>
            </a:r>
          </a:p>
          <a:p>
            <a:endParaRPr lang="nl-NL" sz="2000" dirty="0"/>
          </a:p>
          <a:p>
            <a:r>
              <a:rPr lang="nl-NL" sz="2000" dirty="0" smtClean="0"/>
              <a:t>Groep:</a:t>
            </a:r>
            <a:br>
              <a:rPr lang="nl-NL" sz="2000" dirty="0" smtClean="0"/>
            </a:br>
            <a:r>
              <a:rPr lang="nl-NL" sz="2000" dirty="0" smtClean="0"/>
              <a:t>Tjesse</a:t>
            </a:r>
            <a:br>
              <a:rPr lang="nl-NL" sz="2000" dirty="0" smtClean="0"/>
            </a:br>
            <a:r>
              <a:rPr lang="nl-NL" sz="2000" dirty="0" smtClean="0"/>
              <a:t>Niels</a:t>
            </a:r>
            <a:br>
              <a:rPr lang="nl-NL" sz="2000" dirty="0" smtClean="0"/>
            </a:br>
            <a:r>
              <a:rPr lang="nl-NL" sz="2000" dirty="0" smtClean="0"/>
              <a:t>Sander</a:t>
            </a:r>
          </a:p>
          <a:p>
            <a:r>
              <a:rPr lang="nl-NL" sz="2000" dirty="0" smtClean="0"/>
              <a:t>David</a:t>
            </a:r>
          </a:p>
          <a:p>
            <a:r>
              <a:rPr lang="nl-NL" sz="2000" dirty="0" smtClean="0"/>
              <a:t>Sebastiaan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 smtClean="0"/>
              <a:t>Projectleider:</a:t>
            </a:r>
          </a:p>
          <a:p>
            <a:r>
              <a:rPr lang="nl-NL" sz="2000" dirty="0" smtClean="0"/>
              <a:t>Tjesse</a:t>
            </a:r>
            <a:endParaRPr lang="nl-NL" sz="2000" dirty="0"/>
          </a:p>
        </p:txBody>
      </p:sp>
      <p:pic>
        <p:nvPicPr>
          <p:cNvPr id="6" name="Afbeelding 9">
            <a:extLst>
              <a:ext uri="{FF2B5EF4-FFF2-40B4-BE49-F238E27FC236}">
                <a16:creationId xmlns:a16="http://schemas.microsoft.com/office/drawing/2014/main" xmlns="" id="{4719F882-8629-43C4-98E5-8C3F8B946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Webshop</a:t>
            </a:r>
            <a:endParaRPr lang="en-US" dirty="0" smtClean="0"/>
          </a:p>
          <a:p>
            <a:r>
              <a:rPr lang="en-US" dirty="0" err="1" smtClean="0"/>
              <a:t>Wasknijpers</a:t>
            </a:r>
            <a:r>
              <a:rPr lang="en-US" dirty="0" smtClean="0"/>
              <a:t> en </a:t>
            </a:r>
            <a:r>
              <a:rPr lang="en-US" dirty="0" err="1" smtClean="0"/>
              <a:t>andere</a:t>
            </a:r>
            <a:r>
              <a:rPr lang="en-US" dirty="0" smtClean="0"/>
              <a:t> was </a:t>
            </a:r>
            <a:r>
              <a:rPr lang="en-US" dirty="0" err="1" smtClean="0"/>
              <a:t>accessoires</a:t>
            </a:r>
            <a:endParaRPr lang="en-US" dirty="0" smtClean="0"/>
          </a:p>
          <a:p>
            <a:r>
              <a:rPr lang="en-US" dirty="0" smtClean="0"/>
              <a:t>‘</a:t>
            </a:r>
            <a:r>
              <a:rPr lang="en-US" dirty="0" err="1" smtClean="0"/>
              <a:t>Wascessoires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Origineel</a:t>
            </a:r>
            <a:r>
              <a:rPr lang="en-US" dirty="0" smtClean="0"/>
              <a:t>, </a:t>
            </a:r>
            <a:r>
              <a:rPr lang="en-US" dirty="0" err="1" smtClean="0"/>
              <a:t>leuk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en-US" dirty="0" smtClean="0"/>
          </a:p>
        </p:txBody>
      </p:sp>
      <p:pic>
        <p:nvPicPr>
          <p:cNvPr id="4" name="Afbeelding 9">
            <a:extLst>
              <a:ext uri="{FF2B5EF4-FFF2-40B4-BE49-F238E27FC236}">
                <a16:creationId xmlns:a16="http://schemas.microsoft.com/office/drawing/2014/main" xmlns="" id="{4719F882-8629-43C4-98E5-8C3F8B94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Taakverdeling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36" y="1844824"/>
            <a:ext cx="8686801" cy="448052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Tjesse</a:t>
            </a:r>
            <a:r>
              <a:rPr lang="en-US" b="1" dirty="0" smtClean="0"/>
              <a:t>				</a:t>
            </a:r>
            <a:r>
              <a:rPr lang="en-US" b="1" dirty="0" err="1" smtClean="0"/>
              <a:t>Niels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</a:t>
            </a:r>
            <a:r>
              <a:rPr lang="en-US" dirty="0" err="1" smtClean="0"/>
              <a:t>Bestelpagina</a:t>
            </a:r>
            <a:r>
              <a:rPr lang="en-US" dirty="0" smtClean="0"/>
              <a:t>				-</a:t>
            </a:r>
            <a:r>
              <a:rPr lang="en-US" dirty="0" err="1" smtClean="0"/>
              <a:t>Homepagina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Gebruikerspaneel</a:t>
            </a:r>
            <a:r>
              <a:rPr lang="en-US" dirty="0" smtClean="0"/>
              <a:t>			-</a:t>
            </a:r>
            <a:r>
              <a:rPr lang="en-US" dirty="0" err="1" smtClean="0"/>
              <a:t>Algemene</a:t>
            </a:r>
            <a:r>
              <a:rPr lang="en-US" dirty="0" smtClean="0"/>
              <a:t> </a:t>
            </a:r>
            <a:r>
              <a:rPr lang="en-US" dirty="0" err="1" smtClean="0"/>
              <a:t>Voorwaarden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Contactpagina</a:t>
            </a:r>
            <a:r>
              <a:rPr lang="en-US" dirty="0" smtClean="0"/>
              <a:t>			-</a:t>
            </a:r>
            <a:r>
              <a:rPr lang="en-US" dirty="0" err="1" smtClean="0"/>
              <a:t>ContactPagina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S</a:t>
            </a:r>
            <a:r>
              <a:rPr lang="en-US" b="1" dirty="0" smtClean="0"/>
              <a:t>ander				David</a:t>
            </a:r>
            <a:br>
              <a:rPr lang="en-US" b="1" dirty="0" smtClean="0"/>
            </a:br>
            <a:r>
              <a:rPr lang="en-US" dirty="0" smtClean="0"/>
              <a:t>-</a:t>
            </a:r>
            <a:r>
              <a:rPr lang="en-US" dirty="0" err="1" smtClean="0"/>
              <a:t>Inlogpagina</a:t>
            </a:r>
            <a:r>
              <a:rPr lang="en-US" dirty="0" smtClean="0"/>
              <a:t>				-</a:t>
            </a:r>
            <a:r>
              <a:rPr lang="en-US" dirty="0" err="1" smtClean="0"/>
              <a:t>Registratiepagina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-Header &amp; Footer			-Database </a:t>
            </a:r>
            <a:r>
              <a:rPr lang="en-US" dirty="0" err="1" smtClean="0"/>
              <a:t>opbouw</a:t>
            </a:r>
            <a:r>
              <a:rPr lang="en-US" dirty="0" smtClean="0"/>
              <a:t>/</a:t>
            </a:r>
            <a:r>
              <a:rPr lang="en-US" dirty="0" err="1" smtClean="0"/>
              <a:t>connectie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-Sessions				-Project folder </a:t>
            </a:r>
            <a:r>
              <a:rPr lang="en-US" dirty="0" err="1" smtClean="0"/>
              <a:t>organisatie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Sebastian</a:t>
            </a:r>
            <a:br>
              <a:rPr lang="en-US" b="1" dirty="0" smtClean="0"/>
            </a:br>
            <a:r>
              <a:rPr lang="en-US" dirty="0" smtClean="0"/>
              <a:t>-</a:t>
            </a:r>
            <a:r>
              <a:rPr lang="en-US" dirty="0" err="1" smtClean="0"/>
              <a:t>Winkelmandje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Productpagina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-Admin tools</a:t>
            </a:r>
            <a:endParaRPr lang="en-US" dirty="0" smtClean="0"/>
          </a:p>
        </p:txBody>
      </p:sp>
      <p:pic>
        <p:nvPicPr>
          <p:cNvPr id="4" name="Afbeelding 9">
            <a:extLst>
              <a:ext uri="{FF2B5EF4-FFF2-40B4-BE49-F238E27FC236}">
                <a16:creationId xmlns:a16="http://schemas.microsoft.com/office/drawing/2014/main" xmlns="" id="{4719F882-8629-43C4-98E5-8C3F8B94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</a:t>
            </a:r>
            <a:r>
              <a:rPr lang="en-US" dirty="0" err="1" smtClean="0"/>
              <a:t>geduld</a:t>
            </a:r>
            <a:r>
              <a:rPr lang="en-US" dirty="0" smtClean="0"/>
              <a:t> </a:t>
            </a:r>
            <a:r>
              <a:rPr lang="en-US" dirty="0" err="1" smtClean="0"/>
              <a:t>aub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Afbeelding 9">
            <a:extLst>
              <a:ext uri="{FF2B5EF4-FFF2-40B4-BE49-F238E27FC236}">
                <a16:creationId xmlns:a16="http://schemas.microsoft.com/office/drawing/2014/main" xmlns="" id="{4719F882-8629-43C4-98E5-8C3F8B94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Einde</a:t>
            </a:r>
            <a:r>
              <a:rPr lang="en-US" dirty="0" smtClean="0"/>
              <a:t> </a:t>
            </a:r>
            <a:r>
              <a:rPr lang="en-US" dirty="0" err="1" smtClean="0"/>
              <a:t>presentatie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Afbeelding 9">
            <a:extLst>
              <a:ext uri="{FF2B5EF4-FFF2-40B4-BE49-F238E27FC236}">
                <a16:creationId xmlns:a16="http://schemas.microsoft.com/office/drawing/2014/main" xmlns="" id="{4719F882-8629-43C4-98E5-8C3F8B94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40" y="620688"/>
            <a:ext cx="196821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7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akelijk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242_TF02895266" id="{F45663CD-3B7D-4CA1-A722-F54718BFCDED}" vid="{68C18BA5-6162-48F2-85C4-389DE505F1B0}"/>
    </a:ext>
  </a:extLst>
</a:theme>
</file>

<file path=ppt/theme/theme2.xml><?xml version="1.0" encoding="utf-8"?>
<a:theme xmlns:a="http://schemas.openxmlformats.org/drawingml/2006/main" name="Office-them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40262f94-9f35-4ac3-9a90-690165a166b7"/>
    <ds:schemaRef ds:uri="http://schemas.microsoft.com/office/2006/documentManagement/types"/>
    <ds:schemaRef ds:uri="http://purl.org/dc/elements/1.1/"/>
    <ds:schemaRef ds:uri="http://schemas.microsoft.com/office/2006/metadata/properties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Zakelijke presentatie met contrast (breedbeeld)</Template>
  <TotalTime>22</TotalTime>
  <Words>66</Words>
  <Application>Microsoft Office PowerPoint</Application>
  <PresentationFormat>Custom</PresentationFormat>
  <Paragraphs>30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Zakelijk contrast 16x9</vt:lpstr>
      <vt:lpstr>Wascessoires</vt:lpstr>
      <vt:lpstr>Inhoudsopgave</vt:lpstr>
      <vt:lpstr>Inleiding</vt:lpstr>
      <vt:lpstr>Thema</vt:lpstr>
      <vt:lpstr>Taakverdeling</vt:lpstr>
      <vt:lpstr>Prototype</vt:lpstr>
      <vt:lpstr>Einde 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Wascessoires</dc:title>
  <dc:creator>Kuper N, Niels</dc:creator>
  <cp:lastModifiedBy>Laantje</cp:lastModifiedBy>
  <cp:revision>31</cp:revision>
  <dcterms:created xsi:type="dcterms:W3CDTF">2017-11-07T13:49:57Z</dcterms:created>
  <dcterms:modified xsi:type="dcterms:W3CDTF">2017-11-07T14:25:10Z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