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75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050" b="1" i="0">
                <a:solidFill>
                  <a:schemeClr val="bg1"/>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31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050" b="1" i="0">
                <a:solidFill>
                  <a:schemeClr val="bg1"/>
                </a:solidFill>
                <a:latin typeface="Palatino Linotype"/>
                <a:cs typeface="Palatino Linotype"/>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050" b="1" i="0">
                <a:solidFill>
                  <a:schemeClr val="bg1"/>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7800975" cy="10287000"/>
          </a:xfrm>
          <a:custGeom>
            <a:avLst/>
            <a:gdLst/>
            <a:ahLst/>
            <a:cxnLst/>
            <a:rect l="l" t="t" r="r" b="b"/>
            <a:pathLst>
              <a:path w="7800975" h="10287000">
                <a:moveTo>
                  <a:pt x="0" y="10286999"/>
                </a:moveTo>
                <a:lnTo>
                  <a:pt x="7800598" y="10286999"/>
                </a:lnTo>
                <a:lnTo>
                  <a:pt x="7800598" y="0"/>
                </a:lnTo>
                <a:lnTo>
                  <a:pt x="0" y="0"/>
                </a:lnTo>
                <a:lnTo>
                  <a:pt x="0" y="10286999"/>
                </a:lnTo>
                <a:close/>
              </a:path>
            </a:pathLst>
          </a:custGeom>
          <a:solidFill>
            <a:srgbClr val="FAF5F5"/>
          </a:solidFill>
        </p:spPr>
        <p:txBody>
          <a:bodyPr wrap="square" lIns="0" tIns="0" rIns="0" bIns="0" rtlCol="0"/>
          <a:lstStyle/>
          <a:p>
            <a:endParaRPr/>
          </a:p>
        </p:txBody>
      </p:sp>
      <p:sp>
        <p:nvSpPr>
          <p:cNvPr id="17" name="bg object 17"/>
          <p:cNvSpPr/>
          <p:nvPr/>
        </p:nvSpPr>
        <p:spPr>
          <a:xfrm>
            <a:off x="7800599" y="0"/>
            <a:ext cx="10488295" cy="10287000"/>
          </a:xfrm>
          <a:custGeom>
            <a:avLst/>
            <a:gdLst/>
            <a:ahLst/>
            <a:cxnLst/>
            <a:rect l="l" t="t" r="r" b="b"/>
            <a:pathLst>
              <a:path w="10488294" h="10287000">
                <a:moveTo>
                  <a:pt x="10487917" y="10286999"/>
                </a:moveTo>
                <a:lnTo>
                  <a:pt x="0" y="10286999"/>
                </a:lnTo>
                <a:lnTo>
                  <a:pt x="0" y="0"/>
                </a:lnTo>
                <a:lnTo>
                  <a:pt x="10487917" y="0"/>
                </a:lnTo>
                <a:lnTo>
                  <a:pt x="10487917" y="1028699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38671" y="1951021"/>
            <a:ext cx="15423356" cy="2019935"/>
          </a:xfrm>
          <a:prstGeom prst="rect">
            <a:avLst/>
          </a:prstGeom>
        </p:spPr>
        <p:txBody>
          <a:bodyPr wrap="square" lIns="0" tIns="0" rIns="0" bIns="0">
            <a:spAutoFit/>
          </a:bodyPr>
          <a:lstStyle>
            <a:lvl1pPr>
              <a:defRPr sz="13050" b="1" i="0">
                <a:solidFill>
                  <a:schemeClr val="bg1"/>
                </a:solidFill>
                <a:latin typeface="Palatino Linotype"/>
                <a:cs typeface="Palatino Linotype"/>
              </a:defRPr>
            </a:lvl1pPr>
          </a:lstStyle>
          <a:p>
            <a:endParaRPr/>
          </a:p>
        </p:txBody>
      </p:sp>
      <p:sp>
        <p:nvSpPr>
          <p:cNvPr id="3" name="Holder 3"/>
          <p:cNvSpPr>
            <a:spLocks noGrp="1"/>
          </p:cNvSpPr>
          <p:nvPr>
            <p:ph type="body" idx="1"/>
          </p:nvPr>
        </p:nvSpPr>
        <p:spPr>
          <a:xfrm>
            <a:off x="200651" y="3648981"/>
            <a:ext cx="17899397" cy="6159500"/>
          </a:xfrm>
          <a:prstGeom prst="rect">
            <a:avLst/>
          </a:prstGeom>
        </p:spPr>
        <p:txBody>
          <a:bodyPr wrap="square" lIns="0" tIns="0" rIns="0" bIns="0">
            <a:spAutoFit/>
          </a:bodyPr>
          <a:lstStyle>
            <a:lvl1pPr>
              <a:defRPr sz="31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9/30/2023</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privateashik2001@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83030" y="5594170"/>
            <a:ext cx="8018780" cy="4432300"/>
          </a:xfrm>
          <a:prstGeom prst="rect">
            <a:avLst/>
          </a:prstGeom>
        </p:spPr>
        <p:txBody>
          <a:bodyPr vert="horz" wrap="square" lIns="0" tIns="40640" rIns="0" bIns="0" rtlCol="0">
            <a:spAutoFit/>
          </a:bodyPr>
          <a:lstStyle/>
          <a:p>
            <a:pPr marL="12700" marR="5080" algn="ctr">
              <a:lnSpc>
                <a:spcPts val="11550"/>
              </a:lnSpc>
              <a:spcBef>
                <a:spcPts val="320"/>
              </a:spcBef>
            </a:pPr>
            <a:r>
              <a:rPr sz="9650" spc="15" dirty="0">
                <a:latin typeface="Times New Roman"/>
                <a:cs typeface="Times New Roman"/>
              </a:rPr>
              <a:t>CREDIT</a:t>
            </a:r>
            <a:r>
              <a:rPr sz="9650" spc="-315" dirty="0">
                <a:latin typeface="Times New Roman"/>
                <a:cs typeface="Times New Roman"/>
              </a:rPr>
              <a:t> </a:t>
            </a:r>
            <a:r>
              <a:rPr sz="9650" spc="-260" dirty="0">
                <a:latin typeface="Times New Roman"/>
                <a:cs typeface="Times New Roman"/>
              </a:rPr>
              <a:t>CARD </a:t>
            </a:r>
            <a:r>
              <a:rPr sz="9650" spc="-2400" dirty="0">
                <a:latin typeface="Times New Roman"/>
                <a:cs typeface="Times New Roman"/>
              </a:rPr>
              <a:t> </a:t>
            </a:r>
            <a:r>
              <a:rPr sz="9650" spc="-475" dirty="0">
                <a:latin typeface="Times New Roman"/>
                <a:cs typeface="Times New Roman"/>
              </a:rPr>
              <a:t>FAULT </a:t>
            </a:r>
            <a:r>
              <a:rPr sz="9650" spc="-470" dirty="0">
                <a:latin typeface="Times New Roman"/>
                <a:cs typeface="Times New Roman"/>
              </a:rPr>
              <a:t> </a:t>
            </a:r>
            <a:r>
              <a:rPr sz="9650" spc="25" dirty="0">
                <a:latin typeface="Times New Roman"/>
                <a:cs typeface="Times New Roman"/>
              </a:rPr>
              <a:t>DETECTION</a:t>
            </a:r>
            <a:endParaRPr sz="9650">
              <a:latin typeface="Times New Roman"/>
              <a:cs typeface="Times New Roman"/>
            </a:endParaRPr>
          </a:p>
        </p:txBody>
      </p:sp>
      <p:pic>
        <p:nvPicPr>
          <p:cNvPr id="3" name="object 3"/>
          <p:cNvPicPr/>
          <p:nvPr/>
        </p:nvPicPr>
        <p:blipFill>
          <a:blip r:embed="rId2" cstate="print"/>
          <a:stretch>
            <a:fillRect/>
          </a:stretch>
        </p:blipFill>
        <p:spPr>
          <a:xfrm>
            <a:off x="3653846" y="0"/>
            <a:ext cx="10391774" cy="52968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22780" y="0"/>
            <a:ext cx="7477919" cy="10299700"/>
          </a:xfrm>
          <a:prstGeom prst="rect">
            <a:avLst/>
          </a:prstGeom>
        </p:spPr>
      </p:pic>
      <p:sp>
        <p:nvSpPr>
          <p:cNvPr id="3" name="object 3"/>
          <p:cNvSpPr txBox="1">
            <a:spLocks noGrp="1"/>
          </p:cNvSpPr>
          <p:nvPr>
            <p:ph type="title"/>
          </p:nvPr>
        </p:nvSpPr>
        <p:spPr>
          <a:xfrm>
            <a:off x="906452" y="858221"/>
            <a:ext cx="8648700" cy="1752600"/>
          </a:xfrm>
          <a:prstGeom prst="rect">
            <a:avLst/>
          </a:prstGeom>
          <a:solidFill>
            <a:srgbClr val="000000"/>
          </a:solidFill>
        </p:spPr>
        <p:txBody>
          <a:bodyPr vert="horz" wrap="square" lIns="0" tIns="425450" rIns="0" bIns="0" rtlCol="0">
            <a:spAutoFit/>
          </a:bodyPr>
          <a:lstStyle/>
          <a:p>
            <a:pPr marR="28575" algn="ctr">
              <a:lnSpc>
                <a:spcPct val="100000"/>
              </a:lnSpc>
              <a:spcBef>
                <a:spcPts val="3350"/>
              </a:spcBef>
            </a:pPr>
            <a:r>
              <a:rPr sz="4400" spc="85" dirty="0">
                <a:latin typeface="Cambria"/>
                <a:cs typeface="Cambria"/>
              </a:rPr>
              <a:t>EVALUATION</a:t>
            </a:r>
            <a:endParaRPr sz="4400">
              <a:latin typeface="Cambria"/>
              <a:cs typeface="Cambria"/>
            </a:endParaRPr>
          </a:p>
        </p:txBody>
      </p:sp>
      <p:sp>
        <p:nvSpPr>
          <p:cNvPr id="4" name="object 4"/>
          <p:cNvSpPr txBox="1"/>
          <p:nvPr/>
        </p:nvSpPr>
        <p:spPr>
          <a:xfrm>
            <a:off x="678016" y="3593865"/>
            <a:ext cx="9267825" cy="5187950"/>
          </a:xfrm>
          <a:prstGeom prst="rect">
            <a:avLst/>
          </a:prstGeom>
        </p:spPr>
        <p:txBody>
          <a:bodyPr vert="horz" wrap="square" lIns="0" tIns="9525" rIns="0" bIns="0" rtlCol="0">
            <a:spAutoFit/>
          </a:bodyPr>
          <a:lstStyle/>
          <a:p>
            <a:pPr marL="12065" marR="5080" algn="ctr">
              <a:lnSpc>
                <a:spcPct val="117700"/>
              </a:lnSpc>
              <a:spcBef>
                <a:spcPts val="75"/>
              </a:spcBef>
            </a:pPr>
            <a:r>
              <a:rPr sz="3200" spc="170" dirty="0">
                <a:latin typeface="Times New Roman"/>
                <a:cs typeface="Times New Roman"/>
              </a:rPr>
              <a:t>Evaluating </a:t>
            </a:r>
            <a:r>
              <a:rPr sz="3200" spc="235" dirty="0">
                <a:latin typeface="Times New Roman"/>
                <a:cs typeface="Times New Roman"/>
              </a:rPr>
              <a:t>a </a:t>
            </a:r>
            <a:r>
              <a:rPr sz="3200" spc="175" dirty="0">
                <a:latin typeface="Times New Roman"/>
                <a:cs typeface="Times New Roman"/>
              </a:rPr>
              <a:t>credit </a:t>
            </a:r>
            <a:r>
              <a:rPr sz="3200" spc="200" dirty="0">
                <a:latin typeface="Times New Roman"/>
                <a:cs typeface="Times New Roman"/>
              </a:rPr>
              <a:t>card </a:t>
            </a:r>
            <a:r>
              <a:rPr sz="3200" spc="235" dirty="0">
                <a:latin typeface="Times New Roman"/>
                <a:cs typeface="Times New Roman"/>
              </a:rPr>
              <a:t>fraud </a:t>
            </a:r>
            <a:r>
              <a:rPr sz="3200" spc="195" dirty="0">
                <a:latin typeface="Times New Roman"/>
                <a:cs typeface="Times New Roman"/>
              </a:rPr>
              <a:t>detection </a:t>
            </a:r>
            <a:r>
              <a:rPr sz="3200" spc="210" dirty="0">
                <a:latin typeface="Times New Roman"/>
                <a:cs typeface="Times New Roman"/>
              </a:rPr>
              <a:t>system </a:t>
            </a:r>
            <a:r>
              <a:rPr sz="3200" spc="215" dirty="0">
                <a:latin typeface="Times New Roman"/>
                <a:cs typeface="Times New Roman"/>
              </a:rPr>
              <a:t> </a:t>
            </a:r>
            <a:r>
              <a:rPr sz="3200" spc="250" dirty="0">
                <a:latin typeface="Times New Roman"/>
                <a:cs typeface="Times New Roman"/>
              </a:rPr>
              <a:t>means </a:t>
            </a:r>
            <a:r>
              <a:rPr sz="3200" spc="185" dirty="0">
                <a:latin typeface="Times New Roman"/>
                <a:cs typeface="Times New Roman"/>
              </a:rPr>
              <a:t>checking </a:t>
            </a:r>
            <a:r>
              <a:rPr sz="3200" spc="305" dirty="0">
                <a:latin typeface="Times New Roman"/>
                <a:cs typeface="Times New Roman"/>
              </a:rPr>
              <a:t>how </a:t>
            </a:r>
            <a:r>
              <a:rPr sz="3200" spc="185" dirty="0">
                <a:latin typeface="Times New Roman"/>
                <a:cs typeface="Times New Roman"/>
              </a:rPr>
              <a:t>well </a:t>
            </a:r>
            <a:r>
              <a:rPr sz="3200" spc="160" dirty="0">
                <a:latin typeface="Times New Roman"/>
                <a:cs typeface="Times New Roman"/>
              </a:rPr>
              <a:t>it </a:t>
            </a:r>
            <a:r>
              <a:rPr sz="3200" spc="225" dirty="0">
                <a:latin typeface="Times New Roman"/>
                <a:cs typeface="Times New Roman"/>
              </a:rPr>
              <a:t>can </a:t>
            </a:r>
            <a:r>
              <a:rPr sz="3200" spc="180" dirty="0">
                <a:latin typeface="Times New Roman"/>
                <a:cs typeface="Times New Roman"/>
              </a:rPr>
              <a:t>spot </a:t>
            </a:r>
            <a:r>
              <a:rPr sz="3200" spc="240" dirty="0">
                <a:latin typeface="Times New Roman"/>
                <a:cs typeface="Times New Roman"/>
              </a:rPr>
              <a:t>fraudulent </a:t>
            </a:r>
            <a:r>
              <a:rPr sz="3200" spc="245" dirty="0">
                <a:latin typeface="Times New Roman"/>
                <a:cs typeface="Times New Roman"/>
              </a:rPr>
              <a:t> </a:t>
            </a:r>
            <a:r>
              <a:rPr sz="3200" spc="175" dirty="0">
                <a:latin typeface="Times New Roman"/>
                <a:cs typeface="Times New Roman"/>
              </a:rPr>
              <a:t>transactions.</a:t>
            </a:r>
            <a:r>
              <a:rPr sz="3200" spc="-110" dirty="0">
                <a:latin typeface="Times New Roman"/>
                <a:cs typeface="Times New Roman"/>
              </a:rPr>
              <a:t> </a:t>
            </a:r>
            <a:r>
              <a:rPr sz="3200" spc="275" dirty="0">
                <a:latin typeface="Times New Roman"/>
                <a:cs typeface="Times New Roman"/>
              </a:rPr>
              <a:t>We</a:t>
            </a:r>
            <a:r>
              <a:rPr sz="3200" spc="-110" dirty="0">
                <a:latin typeface="Times New Roman"/>
                <a:cs typeface="Times New Roman"/>
              </a:rPr>
              <a:t> </a:t>
            </a:r>
            <a:r>
              <a:rPr sz="3200" spc="225" dirty="0">
                <a:latin typeface="Times New Roman"/>
                <a:cs typeface="Times New Roman"/>
              </a:rPr>
              <a:t>use</a:t>
            </a:r>
            <a:r>
              <a:rPr sz="3200" spc="-105" dirty="0">
                <a:latin typeface="Times New Roman"/>
                <a:cs typeface="Times New Roman"/>
              </a:rPr>
              <a:t> </a:t>
            </a:r>
            <a:r>
              <a:rPr sz="3200" spc="185" dirty="0">
                <a:latin typeface="Times New Roman"/>
                <a:cs typeface="Times New Roman"/>
              </a:rPr>
              <a:t>metrics</a:t>
            </a:r>
            <a:r>
              <a:rPr sz="3200" spc="-110" dirty="0">
                <a:latin typeface="Times New Roman"/>
                <a:cs typeface="Times New Roman"/>
              </a:rPr>
              <a:t> </a:t>
            </a:r>
            <a:r>
              <a:rPr sz="3200" spc="100" dirty="0">
                <a:latin typeface="Times New Roman"/>
                <a:cs typeface="Times New Roman"/>
              </a:rPr>
              <a:t>like</a:t>
            </a:r>
            <a:r>
              <a:rPr sz="3200" spc="-105" dirty="0">
                <a:latin typeface="Times New Roman"/>
                <a:cs typeface="Times New Roman"/>
              </a:rPr>
              <a:t> </a:t>
            </a:r>
            <a:r>
              <a:rPr sz="3200" spc="195" dirty="0">
                <a:latin typeface="Times New Roman"/>
                <a:cs typeface="Times New Roman"/>
              </a:rPr>
              <a:t>accuracy</a:t>
            </a:r>
            <a:r>
              <a:rPr sz="3200" spc="-110" dirty="0">
                <a:latin typeface="Times New Roman"/>
                <a:cs typeface="Times New Roman"/>
              </a:rPr>
              <a:t> </a:t>
            </a:r>
            <a:r>
              <a:rPr sz="3200" spc="190" dirty="0">
                <a:latin typeface="Times New Roman"/>
                <a:cs typeface="Times New Roman"/>
              </a:rPr>
              <a:t>to</a:t>
            </a:r>
            <a:r>
              <a:rPr sz="3200" spc="-110" dirty="0">
                <a:latin typeface="Times New Roman"/>
                <a:cs typeface="Times New Roman"/>
              </a:rPr>
              <a:t> </a:t>
            </a:r>
            <a:r>
              <a:rPr sz="3200" spc="190" dirty="0">
                <a:latin typeface="Times New Roman"/>
                <a:cs typeface="Times New Roman"/>
              </a:rPr>
              <a:t>see</a:t>
            </a:r>
            <a:r>
              <a:rPr sz="3200" spc="-105" dirty="0">
                <a:latin typeface="Times New Roman"/>
                <a:cs typeface="Times New Roman"/>
              </a:rPr>
              <a:t> </a:t>
            </a:r>
            <a:r>
              <a:rPr sz="3200" spc="85" dirty="0">
                <a:latin typeface="Times New Roman"/>
                <a:cs typeface="Times New Roman"/>
              </a:rPr>
              <a:t>if </a:t>
            </a:r>
            <a:r>
              <a:rPr sz="3200" spc="-785" dirty="0">
                <a:latin typeface="Times New Roman"/>
                <a:cs typeface="Times New Roman"/>
              </a:rPr>
              <a:t> </a:t>
            </a:r>
            <a:r>
              <a:rPr sz="3200" spc="85" dirty="0">
                <a:latin typeface="Times New Roman"/>
                <a:cs typeface="Times New Roman"/>
              </a:rPr>
              <a:t>it's </a:t>
            </a:r>
            <a:r>
              <a:rPr sz="3200" spc="175" dirty="0">
                <a:latin typeface="Times New Roman"/>
                <a:cs typeface="Times New Roman"/>
              </a:rPr>
              <a:t>getting </a:t>
            </a:r>
            <a:r>
              <a:rPr sz="3200" spc="204" dirty="0">
                <a:latin typeface="Times New Roman"/>
                <a:cs typeface="Times New Roman"/>
              </a:rPr>
              <a:t>most </a:t>
            </a:r>
            <a:r>
              <a:rPr sz="3200" spc="114" dirty="0">
                <a:latin typeface="Times New Roman"/>
                <a:cs typeface="Times New Roman"/>
              </a:rPr>
              <a:t>of </a:t>
            </a:r>
            <a:r>
              <a:rPr sz="3200" spc="305" dirty="0">
                <a:latin typeface="Times New Roman"/>
                <a:cs typeface="Times New Roman"/>
              </a:rPr>
              <a:t>them </a:t>
            </a:r>
            <a:r>
              <a:rPr sz="3200" spc="160" dirty="0">
                <a:latin typeface="Times New Roman"/>
                <a:cs typeface="Times New Roman"/>
              </a:rPr>
              <a:t>right. </a:t>
            </a:r>
            <a:r>
              <a:rPr sz="3200" spc="145" dirty="0">
                <a:latin typeface="Times New Roman"/>
                <a:cs typeface="Times New Roman"/>
              </a:rPr>
              <a:t>Precision </a:t>
            </a:r>
            <a:r>
              <a:rPr sz="3200" spc="185" dirty="0">
                <a:latin typeface="Times New Roman"/>
                <a:cs typeface="Times New Roman"/>
              </a:rPr>
              <a:t>helps </a:t>
            </a:r>
            <a:r>
              <a:rPr sz="3200" spc="215" dirty="0">
                <a:latin typeface="Times New Roman"/>
                <a:cs typeface="Times New Roman"/>
              </a:rPr>
              <a:t>us </a:t>
            </a:r>
            <a:r>
              <a:rPr sz="3200" spc="220" dirty="0">
                <a:latin typeface="Times New Roman"/>
                <a:cs typeface="Times New Roman"/>
              </a:rPr>
              <a:t> </a:t>
            </a:r>
            <a:r>
              <a:rPr sz="3200" spc="295" dirty="0">
                <a:latin typeface="Times New Roman"/>
                <a:cs typeface="Times New Roman"/>
              </a:rPr>
              <a:t>know</a:t>
            </a:r>
            <a:r>
              <a:rPr sz="3200" spc="-110" dirty="0">
                <a:latin typeface="Times New Roman"/>
                <a:cs typeface="Times New Roman"/>
              </a:rPr>
              <a:t> </a:t>
            </a:r>
            <a:r>
              <a:rPr sz="3200" spc="305" dirty="0">
                <a:latin typeface="Times New Roman"/>
                <a:cs typeface="Times New Roman"/>
              </a:rPr>
              <a:t>how</a:t>
            </a:r>
            <a:r>
              <a:rPr sz="3200" spc="-110" dirty="0">
                <a:latin typeface="Times New Roman"/>
                <a:cs typeface="Times New Roman"/>
              </a:rPr>
              <a:t> </a:t>
            </a:r>
            <a:r>
              <a:rPr sz="3200" spc="320" dirty="0">
                <a:latin typeface="Times New Roman"/>
                <a:cs typeface="Times New Roman"/>
              </a:rPr>
              <a:t>many</a:t>
            </a:r>
            <a:r>
              <a:rPr sz="3200" spc="-110" dirty="0">
                <a:latin typeface="Times New Roman"/>
                <a:cs typeface="Times New Roman"/>
              </a:rPr>
              <a:t> </a:t>
            </a:r>
            <a:r>
              <a:rPr sz="3200" spc="114" dirty="0">
                <a:latin typeface="Times New Roman"/>
                <a:cs typeface="Times New Roman"/>
              </a:rPr>
              <a:t>of</a:t>
            </a:r>
            <a:r>
              <a:rPr sz="3200" spc="-110" dirty="0">
                <a:latin typeface="Times New Roman"/>
                <a:cs typeface="Times New Roman"/>
              </a:rPr>
              <a:t> </a:t>
            </a:r>
            <a:r>
              <a:rPr sz="3200" spc="285" dirty="0">
                <a:latin typeface="Times New Roman"/>
                <a:cs typeface="Times New Roman"/>
              </a:rPr>
              <a:t>the</a:t>
            </a:r>
            <a:r>
              <a:rPr sz="3200" spc="-110" dirty="0">
                <a:latin typeface="Times New Roman"/>
                <a:cs typeface="Times New Roman"/>
              </a:rPr>
              <a:t> </a:t>
            </a:r>
            <a:r>
              <a:rPr sz="3200" spc="175" dirty="0">
                <a:latin typeface="Times New Roman"/>
                <a:cs typeface="Times New Roman"/>
              </a:rPr>
              <a:t>ﬂagged</a:t>
            </a:r>
            <a:r>
              <a:rPr sz="3200" spc="-110" dirty="0">
                <a:latin typeface="Times New Roman"/>
                <a:cs typeface="Times New Roman"/>
              </a:rPr>
              <a:t> </a:t>
            </a:r>
            <a:r>
              <a:rPr sz="3200" spc="210" dirty="0">
                <a:latin typeface="Times New Roman"/>
                <a:cs typeface="Times New Roman"/>
              </a:rPr>
              <a:t>frauds</a:t>
            </a:r>
            <a:r>
              <a:rPr sz="3200" spc="-110" dirty="0">
                <a:latin typeface="Times New Roman"/>
                <a:cs typeface="Times New Roman"/>
              </a:rPr>
              <a:t> </a:t>
            </a:r>
            <a:r>
              <a:rPr sz="3200" spc="220" dirty="0">
                <a:latin typeface="Times New Roman"/>
                <a:cs typeface="Times New Roman"/>
              </a:rPr>
              <a:t>are</a:t>
            </a:r>
            <a:r>
              <a:rPr sz="3200" spc="-110" dirty="0">
                <a:latin typeface="Times New Roman"/>
                <a:cs typeface="Times New Roman"/>
              </a:rPr>
              <a:t> </a:t>
            </a:r>
            <a:r>
              <a:rPr sz="3200" spc="190" dirty="0">
                <a:latin typeface="Times New Roman"/>
                <a:cs typeface="Times New Roman"/>
              </a:rPr>
              <a:t>actually </a:t>
            </a:r>
            <a:r>
              <a:rPr sz="3200" spc="-785" dirty="0">
                <a:latin typeface="Times New Roman"/>
                <a:cs typeface="Times New Roman"/>
              </a:rPr>
              <a:t> </a:t>
            </a:r>
            <a:r>
              <a:rPr sz="3200" spc="195" dirty="0">
                <a:latin typeface="Times New Roman"/>
                <a:cs typeface="Times New Roman"/>
              </a:rPr>
              <a:t>true,</a:t>
            </a:r>
            <a:r>
              <a:rPr sz="3200" spc="-114" dirty="0">
                <a:latin typeface="Times New Roman"/>
                <a:cs typeface="Times New Roman"/>
              </a:rPr>
              <a:t> </a:t>
            </a:r>
            <a:r>
              <a:rPr sz="3200" spc="229" dirty="0">
                <a:latin typeface="Times New Roman"/>
                <a:cs typeface="Times New Roman"/>
              </a:rPr>
              <a:t>while</a:t>
            </a:r>
            <a:r>
              <a:rPr sz="3200" spc="-110" dirty="0">
                <a:latin typeface="Times New Roman"/>
                <a:cs typeface="Times New Roman"/>
              </a:rPr>
              <a:t> </a:t>
            </a:r>
            <a:r>
              <a:rPr sz="3200" spc="145" dirty="0">
                <a:latin typeface="Times New Roman"/>
                <a:cs typeface="Times New Roman"/>
              </a:rPr>
              <a:t>recall</a:t>
            </a:r>
            <a:r>
              <a:rPr sz="3200" spc="-114" dirty="0">
                <a:latin typeface="Times New Roman"/>
                <a:cs typeface="Times New Roman"/>
              </a:rPr>
              <a:t> </a:t>
            </a:r>
            <a:r>
              <a:rPr sz="3200" spc="120" dirty="0">
                <a:latin typeface="Times New Roman"/>
                <a:cs typeface="Times New Roman"/>
              </a:rPr>
              <a:t>tells</a:t>
            </a:r>
            <a:r>
              <a:rPr sz="3200" spc="-110" dirty="0">
                <a:latin typeface="Times New Roman"/>
                <a:cs typeface="Times New Roman"/>
              </a:rPr>
              <a:t> </a:t>
            </a:r>
            <a:r>
              <a:rPr sz="3200" spc="215" dirty="0">
                <a:latin typeface="Times New Roman"/>
                <a:cs typeface="Times New Roman"/>
              </a:rPr>
              <a:t>us</a:t>
            </a:r>
            <a:r>
              <a:rPr sz="3200" spc="-114" dirty="0">
                <a:latin typeface="Times New Roman"/>
                <a:cs typeface="Times New Roman"/>
              </a:rPr>
              <a:t> </a:t>
            </a:r>
            <a:r>
              <a:rPr sz="3200" spc="305" dirty="0">
                <a:latin typeface="Times New Roman"/>
                <a:cs typeface="Times New Roman"/>
              </a:rPr>
              <a:t>how</a:t>
            </a:r>
            <a:r>
              <a:rPr sz="3200" spc="-110" dirty="0">
                <a:latin typeface="Times New Roman"/>
                <a:cs typeface="Times New Roman"/>
              </a:rPr>
              <a:t> </a:t>
            </a:r>
            <a:r>
              <a:rPr sz="3200" spc="320" dirty="0">
                <a:latin typeface="Times New Roman"/>
                <a:cs typeface="Times New Roman"/>
              </a:rPr>
              <a:t>many</a:t>
            </a:r>
            <a:r>
              <a:rPr sz="3200" spc="-114" dirty="0">
                <a:latin typeface="Times New Roman"/>
                <a:cs typeface="Times New Roman"/>
              </a:rPr>
              <a:t> </a:t>
            </a:r>
            <a:r>
              <a:rPr sz="3200" spc="280" dirty="0">
                <a:latin typeface="Times New Roman"/>
                <a:cs typeface="Times New Roman"/>
              </a:rPr>
              <a:t>true</a:t>
            </a:r>
            <a:r>
              <a:rPr sz="3200" spc="-110" dirty="0">
                <a:latin typeface="Times New Roman"/>
                <a:cs typeface="Times New Roman"/>
              </a:rPr>
              <a:t> </a:t>
            </a:r>
            <a:r>
              <a:rPr sz="3200" spc="210" dirty="0">
                <a:latin typeface="Times New Roman"/>
                <a:cs typeface="Times New Roman"/>
              </a:rPr>
              <a:t>frauds</a:t>
            </a:r>
            <a:r>
              <a:rPr sz="3200" spc="-114" dirty="0">
                <a:latin typeface="Times New Roman"/>
                <a:cs typeface="Times New Roman"/>
              </a:rPr>
              <a:t> </a:t>
            </a:r>
            <a:r>
              <a:rPr sz="3200" spc="85" dirty="0">
                <a:latin typeface="Times New Roman"/>
                <a:cs typeface="Times New Roman"/>
              </a:rPr>
              <a:t>it's </a:t>
            </a:r>
            <a:r>
              <a:rPr sz="3200" spc="-785" dirty="0">
                <a:latin typeface="Times New Roman"/>
                <a:cs typeface="Times New Roman"/>
              </a:rPr>
              <a:t> </a:t>
            </a:r>
            <a:r>
              <a:rPr sz="3200" spc="140" dirty="0">
                <a:latin typeface="Times New Roman"/>
                <a:cs typeface="Times New Roman"/>
              </a:rPr>
              <a:t>catching. </a:t>
            </a:r>
            <a:r>
              <a:rPr sz="3200" spc="190" dirty="0">
                <a:latin typeface="Times New Roman"/>
                <a:cs typeface="Times New Roman"/>
              </a:rPr>
              <a:t>These </a:t>
            </a:r>
            <a:r>
              <a:rPr sz="3200" spc="185" dirty="0">
                <a:latin typeface="Times New Roman"/>
                <a:cs typeface="Times New Roman"/>
              </a:rPr>
              <a:t>metrics </a:t>
            </a:r>
            <a:r>
              <a:rPr sz="3200" spc="200" dirty="0">
                <a:latin typeface="Times New Roman"/>
                <a:cs typeface="Times New Roman"/>
              </a:rPr>
              <a:t>help </a:t>
            </a:r>
            <a:r>
              <a:rPr sz="3200" spc="215" dirty="0">
                <a:latin typeface="Times New Roman"/>
                <a:cs typeface="Times New Roman"/>
              </a:rPr>
              <a:t>us </a:t>
            </a:r>
            <a:r>
              <a:rPr sz="3200" spc="265" dirty="0">
                <a:latin typeface="Times New Roman"/>
                <a:cs typeface="Times New Roman"/>
              </a:rPr>
              <a:t>understand </a:t>
            </a:r>
            <a:r>
              <a:rPr sz="3200" spc="85" dirty="0">
                <a:latin typeface="Times New Roman"/>
                <a:cs typeface="Times New Roman"/>
              </a:rPr>
              <a:t>if </a:t>
            </a:r>
            <a:r>
              <a:rPr sz="3200" spc="285" dirty="0">
                <a:latin typeface="Times New Roman"/>
                <a:cs typeface="Times New Roman"/>
              </a:rPr>
              <a:t>the </a:t>
            </a:r>
            <a:r>
              <a:rPr sz="3200" spc="-785" dirty="0">
                <a:latin typeface="Times New Roman"/>
                <a:cs typeface="Times New Roman"/>
              </a:rPr>
              <a:t> </a:t>
            </a:r>
            <a:r>
              <a:rPr sz="3200" spc="210" dirty="0">
                <a:latin typeface="Times New Roman"/>
                <a:cs typeface="Times New Roman"/>
              </a:rPr>
              <a:t>system </a:t>
            </a:r>
            <a:r>
              <a:rPr sz="3200" spc="55" dirty="0">
                <a:latin typeface="Times New Roman"/>
                <a:cs typeface="Times New Roman"/>
              </a:rPr>
              <a:t>is </a:t>
            </a:r>
            <a:r>
              <a:rPr sz="3200" spc="160" dirty="0">
                <a:latin typeface="Times New Roman"/>
                <a:cs typeface="Times New Roman"/>
              </a:rPr>
              <a:t>doing </a:t>
            </a:r>
            <a:r>
              <a:rPr sz="3200" spc="235" dirty="0">
                <a:latin typeface="Times New Roman"/>
                <a:cs typeface="Times New Roman"/>
              </a:rPr>
              <a:t>a </a:t>
            </a:r>
            <a:r>
              <a:rPr sz="3200" spc="155" dirty="0">
                <a:latin typeface="Times New Roman"/>
                <a:cs typeface="Times New Roman"/>
              </a:rPr>
              <a:t>good </a:t>
            </a:r>
            <a:r>
              <a:rPr sz="3200" spc="70" dirty="0">
                <a:latin typeface="Times New Roman"/>
                <a:cs typeface="Times New Roman"/>
              </a:rPr>
              <a:t>job </a:t>
            </a:r>
            <a:r>
              <a:rPr sz="3200" spc="210" dirty="0">
                <a:latin typeface="Times New Roman"/>
                <a:cs typeface="Times New Roman"/>
              </a:rPr>
              <a:t>or </a:t>
            </a:r>
            <a:r>
              <a:rPr sz="3200" spc="85" dirty="0">
                <a:latin typeface="Times New Roman"/>
                <a:cs typeface="Times New Roman"/>
              </a:rPr>
              <a:t>if </a:t>
            </a:r>
            <a:r>
              <a:rPr sz="3200" spc="160" dirty="0">
                <a:latin typeface="Times New Roman"/>
                <a:cs typeface="Times New Roman"/>
              </a:rPr>
              <a:t>it </a:t>
            </a:r>
            <a:r>
              <a:rPr sz="3200" spc="235" dirty="0">
                <a:latin typeface="Times New Roman"/>
                <a:cs typeface="Times New Roman"/>
              </a:rPr>
              <a:t>needs </a:t>
            </a:r>
            <a:r>
              <a:rPr sz="3200" spc="240" dirty="0">
                <a:latin typeface="Times New Roman"/>
                <a:cs typeface="Times New Roman"/>
              </a:rPr>
              <a:t> </a:t>
            </a:r>
            <a:r>
              <a:rPr sz="3200" spc="190" dirty="0">
                <a:latin typeface="Times New Roman"/>
                <a:cs typeface="Times New Roman"/>
              </a:rPr>
              <a:t>improvements.</a:t>
            </a:r>
            <a:endParaRPr sz="32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438671" y="1951021"/>
            <a:ext cx="6436995" cy="2019935"/>
          </a:xfrm>
          <a:prstGeom prst="rect">
            <a:avLst/>
          </a:prstGeom>
        </p:spPr>
        <p:txBody>
          <a:bodyPr vert="horz" wrap="square" lIns="0" tIns="17145" rIns="0" bIns="0" rtlCol="0">
            <a:spAutoFit/>
          </a:bodyPr>
          <a:lstStyle/>
          <a:p>
            <a:pPr marL="12700">
              <a:lnSpc>
                <a:spcPct val="100000"/>
              </a:lnSpc>
              <a:spcBef>
                <a:spcPts val="135"/>
              </a:spcBef>
            </a:pPr>
            <a:r>
              <a:rPr spc="360" dirty="0"/>
              <a:t>T</a:t>
            </a:r>
            <a:r>
              <a:rPr spc="160" dirty="0"/>
              <a:t>h</a:t>
            </a:r>
            <a:r>
              <a:rPr spc="420" dirty="0"/>
              <a:t>a</a:t>
            </a:r>
            <a:r>
              <a:rPr spc="200" dirty="0"/>
              <a:t>n</a:t>
            </a:r>
            <a:r>
              <a:rPr spc="-10" dirty="0"/>
              <a:t>k</a:t>
            </a:r>
            <a:r>
              <a:rPr spc="380" dirty="0"/>
              <a:t>s</a:t>
            </a:r>
            <a:r>
              <a:rPr spc="375" dirty="0"/>
              <a:t>!</a:t>
            </a:r>
          </a:p>
        </p:txBody>
      </p:sp>
      <p:sp>
        <p:nvSpPr>
          <p:cNvPr id="4" name="object 4"/>
          <p:cNvSpPr txBox="1"/>
          <p:nvPr/>
        </p:nvSpPr>
        <p:spPr>
          <a:xfrm>
            <a:off x="1710134" y="6212325"/>
            <a:ext cx="6451600" cy="1293495"/>
          </a:xfrm>
          <a:prstGeom prst="rect">
            <a:avLst/>
          </a:prstGeom>
        </p:spPr>
        <p:txBody>
          <a:bodyPr vert="horz" wrap="square" lIns="0" tIns="13335" rIns="0" bIns="0" rtlCol="0">
            <a:spAutoFit/>
          </a:bodyPr>
          <a:lstStyle/>
          <a:p>
            <a:pPr marL="12700">
              <a:lnSpc>
                <a:spcPct val="100000"/>
              </a:lnSpc>
              <a:spcBef>
                <a:spcPts val="105"/>
              </a:spcBef>
            </a:pPr>
            <a:r>
              <a:rPr sz="2750" spc="150" dirty="0">
                <a:solidFill>
                  <a:srgbClr val="FFFFFF"/>
                </a:solidFill>
                <a:latin typeface="Verdana"/>
                <a:cs typeface="Verdana"/>
              </a:rPr>
              <a:t>D</a:t>
            </a:r>
            <a:r>
              <a:rPr sz="2750" spc="55" dirty="0">
                <a:solidFill>
                  <a:srgbClr val="FFFFFF"/>
                </a:solidFill>
                <a:latin typeface="Verdana"/>
                <a:cs typeface="Verdana"/>
              </a:rPr>
              <a:t>o</a:t>
            </a:r>
            <a:r>
              <a:rPr sz="2750" spc="-250" dirty="0">
                <a:solidFill>
                  <a:srgbClr val="FFFFFF"/>
                </a:solidFill>
                <a:latin typeface="Verdana"/>
                <a:cs typeface="Verdana"/>
              </a:rPr>
              <a:t> </a:t>
            </a:r>
            <a:r>
              <a:rPr sz="2750" spc="-180" dirty="0">
                <a:solidFill>
                  <a:srgbClr val="FFFFFF"/>
                </a:solidFill>
                <a:latin typeface="Verdana"/>
                <a:cs typeface="Verdana"/>
              </a:rPr>
              <a:t>y</a:t>
            </a:r>
            <a:r>
              <a:rPr sz="2750" spc="50" dirty="0">
                <a:solidFill>
                  <a:srgbClr val="FFFFFF"/>
                </a:solidFill>
                <a:latin typeface="Verdana"/>
                <a:cs typeface="Verdana"/>
              </a:rPr>
              <a:t>o</a:t>
            </a:r>
            <a:r>
              <a:rPr sz="2750" spc="110" dirty="0">
                <a:solidFill>
                  <a:srgbClr val="FFFFFF"/>
                </a:solidFill>
                <a:latin typeface="Verdana"/>
                <a:cs typeface="Verdana"/>
              </a:rPr>
              <a:t>u</a:t>
            </a:r>
            <a:r>
              <a:rPr sz="2750" spc="-250" dirty="0">
                <a:solidFill>
                  <a:srgbClr val="FFFFFF"/>
                </a:solidFill>
                <a:latin typeface="Verdana"/>
                <a:cs typeface="Verdana"/>
              </a:rPr>
              <a:t> </a:t>
            </a:r>
            <a:r>
              <a:rPr sz="2750" spc="120" dirty="0">
                <a:solidFill>
                  <a:srgbClr val="FFFFFF"/>
                </a:solidFill>
                <a:latin typeface="Verdana"/>
                <a:cs typeface="Verdana"/>
              </a:rPr>
              <a:t>h</a:t>
            </a:r>
            <a:r>
              <a:rPr sz="2750" spc="-60" dirty="0">
                <a:solidFill>
                  <a:srgbClr val="FFFFFF"/>
                </a:solidFill>
                <a:latin typeface="Verdana"/>
                <a:cs typeface="Verdana"/>
              </a:rPr>
              <a:t>a</a:t>
            </a:r>
            <a:r>
              <a:rPr sz="2750" spc="-180" dirty="0">
                <a:solidFill>
                  <a:srgbClr val="FFFFFF"/>
                </a:solidFill>
                <a:latin typeface="Verdana"/>
                <a:cs typeface="Verdana"/>
              </a:rPr>
              <a:t>v</a:t>
            </a:r>
            <a:r>
              <a:rPr sz="2750" spc="25" dirty="0">
                <a:solidFill>
                  <a:srgbClr val="FFFFFF"/>
                </a:solidFill>
                <a:latin typeface="Verdana"/>
                <a:cs typeface="Verdana"/>
              </a:rPr>
              <a:t>e</a:t>
            </a:r>
            <a:r>
              <a:rPr sz="2750" spc="-250" dirty="0">
                <a:solidFill>
                  <a:srgbClr val="FFFFFF"/>
                </a:solidFill>
                <a:latin typeface="Verdana"/>
                <a:cs typeface="Verdana"/>
              </a:rPr>
              <a:t> </a:t>
            </a:r>
            <a:r>
              <a:rPr sz="2750" spc="-35" dirty="0">
                <a:solidFill>
                  <a:srgbClr val="FFFFFF"/>
                </a:solidFill>
                <a:latin typeface="Verdana"/>
                <a:cs typeface="Verdana"/>
              </a:rPr>
              <a:t>a</a:t>
            </a:r>
            <a:r>
              <a:rPr sz="2750" spc="95" dirty="0">
                <a:solidFill>
                  <a:srgbClr val="FFFFFF"/>
                </a:solidFill>
                <a:latin typeface="Verdana"/>
                <a:cs typeface="Verdana"/>
              </a:rPr>
              <a:t>n</a:t>
            </a:r>
            <a:r>
              <a:rPr sz="2750" spc="-135" dirty="0">
                <a:solidFill>
                  <a:srgbClr val="FFFFFF"/>
                </a:solidFill>
                <a:latin typeface="Verdana"/>
                <a:cs typeface="Verdana"/>
              </a:rPr>
              <a:t>y</a:t>
            </a:r>
            <a:r>
              <a:rPr sz="2750" spc="-250" dirty="0">
                <a:solidFill>
                  <a:srgbClr val="FFFFFF"/>
                </a:solidFill>
                <a:latin typeface="Verdana"/>
                <a:cs typeface="Verdana"/>
              </a:rPr>
              <a:t> </a:t>
            </a:r>
            <a:r>
              <a:rPr sz="2750" spc="145" dirty="0">
                <a:solidFill>
                  <a:srgbClr val="FFFFFF"/>
                </a:solidFill>
                <a:latin typeface="Verdana"/>
                <a:cs typeface="Verdana"/>
              </a:rPr>
              <a:t>q</a:t>
            </a:r>
            <a:r>
              <a:rPr sz="2750" spc="105" dirty="0">
                <a:solidFill>
                  <a:srgbClr val="FFFFFF"/>
                </a:solidFill>
                <a:latin typeface="Verdana"/>
                <a:cs typeface="Verdana"/>
              </a:rPr>
              <a:t>u</a:t>
            </a:r>
            <a:r>
              <a:rPr sz="2750" spc="20" dirty="0">
                <a:solidFill>
                  <a:srgbClr val="FFFFFF"/>
                </a:solidFill>
                <a:latin typeface="Verdana"/>
                <a:cs typeface="Verdana"/>
              </a:rPr>
              <a:t>e</a:t>
            </a:r>
            <a:r>
              <a:rPr sz="2750" spc="-95" dirty="0">
                <a:solidFill>
                  <a:srgbClr val="FFFFFF"/>
                </a:solidFill>
                <a:latin typeface="Verdana"/>
                <a:cs typeface="Verdana"/>
              </a:rPr>
              <a:t>s</a:t>
            </a:r>
            <a:r>
              <a:rPr sz="2750" spc="30" dirty="0">
                <a:solidFill>
                  <a:srgbClr val="FFFFFF"/>
                </a:solidFill>
                <a:latin typeface="Verdana"/>
                <a:cs typeface="Verdana"/>
              </a:rPr>
              <a:t>t</a:t>
            </a:r>
            <a:r>
              <a:rPr sz="2750" spc="-20" dirty="0">
                <a:solidFill>
                  <a:srgbClr val="FFFFFF"/>
                </a:solidFill>
                <a:latin typeface="Verdana"/>
                <a:cs typeface="Verdana"/>
              </a:rPr>
              <a:t>i</a:t>
            </a:r>
            <a:r>
              <a:rPr sz="2750" spc="50" dirty="0">
                <a:solidFill>
                  <a:srgbClr val="FFFFFF"/>
                </a:solidFill>
                <a:latin typeface="Verdana"/>
                <a:cs typeface="Verdana"/>
              </a:rPr>
              <a:t>o</a:t>
            </a:r>
            <a:r>
              <a:rPr sz="2750" spc="120" dirty="0">
                <a:solidFill>
                  <a:srgbClr val="FFFFFF"/>
                </a:solidFill>
                <a:latin typeface="Verdana"/>
                <a:cs typeface="Verdana"/>
              </a:rPr>
              <a:t>n</a:t>
            </a:r>
            <a:r>
              <a:rPr sz="2750" spc="-140" dirty="0">
                <a:solidFill>
                  <a:srgbClr val="FFFFFF"/>
                </a:solidFill>
                <a:latin typeface="Verdana"/>
                <a:cs typeface="Verdana"/>
              </a:rPr>
              <a:t>s</a:t>
            </a:r>
            <a:r>
              <a:rPr sz="2750" spc="60" dirty="0">
                <a:solidFill>
                  <a:srgbClr val="FFFFFF"/>
                </a:solidFill>
                <a:latin typeface="Verdana"/>
                <a:cs typeface="Verdana"/>
              </a:rPr>
              <a:t>?</a:t>
            </a:r>
            <a:endParaRPr sz="2750">
              <a:latin typeface="Verdana"/>
              <a:cs typeface="Verdana"/>
            </a:endParaRPr>
          </a:p>
          <a:p>
            <a:pPr>
              <a:lnSpc>
                <a:spcPct val="100000"/>
              </a:lnSpc>
              <a:spcBef>
                <a:spcPts val="30"/>
              </a:spcBef>
            </a:pPr>
            <a:endParaRPr sz="2750">
              <a:latin typeface="Verdana"/>
              <a:cs typeface="Verdana"/>
            </a:endParaRPr>
          </a:p>
          <a:p>
            <a:pPr marL="12700">
              <a:lnSpc>
                <a:spcPct val="100000"/>
              </a:lnSpc>
            </a:pPr>
            <a:r>
              <a:rPr sz="2750" spc="-10" dirty="0">
                <a:solidFill>
                  <a:srgbClr val="FFFFFF"/>
                </a:solidFill>
                <a:latin typeface="Verdana"/>
                <a:cs typeface="Verdana"/>
              </a:rPr>
              <a:t>G</a:t>
            </a:r>
            <a:r>
              <a:rPr sz="2750" spc="240" dirty="0">
                <a:solidFill>
                  <a:srgbClr val="FFFFFF"/>
                </a:solidFill>
                <a:latin typeface="Verdana"/>
                <a:cs typeface="Verdana"/>
              </a:rPr>
              <a:t>m</a:t>
            </a:r>
            <a:r>
              <a:rPr sz="2750" spc="-35" dirty="0">
                <a:solidFill>
                  <a:srgbClr val="FFFFFF"/>
                </a:solidFill>
                <a:latin typeface="Verdana"/>
                <a:cs typeface="Verdana"/>
              </a:rPr>
              <a:t>a</a:t>
            </a:r>
            <a:r>
              <a:rPr sz="2750" spc="-20" dirty="0">
                <a:solidFill>
                  <a:srgbClr val="FFFFFF"/>
                </a:solidFill>
                <a:latin typeface="Verdana"/>
                <a:cs typeface="Verdana"/>
              </a:rPr>
              <a:t>i</a:t>
            </a:r>
            <a:r>
              <a:rPr sz="2750" spc="-15" dirty="0">
                <a:solidFill>
                  <a:srgbClr val="FFFFFF"/>
                </a:solidFill>
                <a:latin typeface="Verdana"/>
                <a:cs typeface="Verdana"/>
              </a:rPr>
              <a:t>l</a:t>
            </a:r>
            <a:r>
              <a:rPr sz="2750" spc="-250" dirty="0">
                <a:solidFill>
                  <a:srgbClr val="FFFFFF"/>
                </a:solidFill>
                <a:latin typeface="Verdana"/>
                <a:cs typeface="Verdana"/>
              </a:rPr>
              <a:t> </a:t>
            </a:r>
            <a:r>
              <a:rPr sz="2750" spc="-665">
                <a:solidFill>
                  <a:srgbClr val="FFFFFF"/>
                </a:solidFill>
                <a:latin typeface="Verdana"/>
                <a:cs typeface="Verdana"/>
              </a:rPr>
              <a:t>:</a:t>
            </a:r>
            <a:r>
              <a:rPr sz="2750" spc="-250">
                <a:solidFill>
                  <a:srgbClr val="FFFFFF"/>
                </a:solidFill>
                <a:latin typeface="Verdana"/>
                <a:cs typeface="Verdana"/>
              </a:rPr>
              <a:t> </a:t>
            </a:r>
            <a:r>
              <a:rPr sz="2750" spc="145" smtClean="0">
                <a:solidFill>
                  <a:srgbClr val="FFFFFF"/>
                </a:solidFill>
                <a:latin typeface="Verdana"/>
                <a:cs typeface="Verdana"/>
                <a:hlinkClick r:id="rId2"/>
              </a:rPr>
              <a:t>p</a:t>
            </a:r>
            <a:r>
              <a:rPr sz="2750" spc="-95" smtClean="0">
                <a:solidFill>
                  <a:srgbClr val="FFFFFF"/>
                </a:solidFill>
                <a:latin typeface="Verdana"/>
                <a:cs typeface="Verdana"/>
                <a:hlinkClick r:id="rId2"/>
              </a:rPr>
              <a:t>r</a:t>
            </a:r>
            <a:r>
              <a:rPr sz="2750" spc="-20" smtClean="0">
                <a:solidFill>
                  <a:srgbClr val="FFFFFF"/>
                </a:solidFill>
                <a:latin typeface="Verdana"/>
                <a:cs typeface="Verdana"/>
                <a:hlinkClick r:id="rId2"/>
              </a:rPr>
              <a:t>i</a:t>
            </a:r>
            <a:r>
              <a:rPr sz="2750" spc="-180" smtClean="0">
                <a:solidFill>
                  <a:srgbClr val="FFFFFF"/>
                </a:solidFill>
                <a:latin typeface="Verdana"/>
                <a:cs typeface="Verdana"/>
                <a:hlinkClick r:id="rId2"/>
              </a:rPr>
              <a:t>v</a:t>
            </a:r>
            <a:r>
              <a:rPr sz="2750" spc="-35" smtClean="0">
                <a:solidFill>
                  <a:srgbClr val="FFFFFF"/>
                </a:solidFill>
                <a:latin typeface="Verdana"/>
                <a:cs typeface="Verdana"/>
                <a:hlinkClick r:id="rId2"/>
              </a:rPr>
              <a:t>a</a:t>
            </a:r>
            <a:r>
              <a:rPr sz="2750" spc="-20" smtClean="0">
                <a:solidFill>
                  <a:srgbClr val="FFFFFF"/>
                </a:solidFill>
                <a:latin typeface="Verdana"/>
                <a:cs typeface="Verdana"/>
                <a:hlinkClick r:id="rId2"/>
              </a:rPr>
              <a:t>te</a:t>
            </a:r>
            <a:r>
              <a:rPr sz="2750" spc="-35" smtClean="0">
                <a:solidFill>
                  <a:srgbClr val="FFFFFF"/>
                </a:solidFill>
                <a:latin typeface="Verdana"/>
                <a:cs typeface="Verdana"/>
                <a:hlinkClick r:id="rId2"/>
              </a:rPr>
              <a:t>a</a:t>
            </a:r>
            <a:r>
              <a:rPr sz="2750" spc="-95" smtClean="0">
                <a:solidFill>
                  <a:srgbClr val="FFFFFF"/>
                </a:solidFill>
                <a:latin typeface="Verdana"/>
                <a:cs typeface="Verdana"/>
                <a:hlinkClick r:id="rId2"/>
              </a:rPr>
              <a:t>s</a:t>
            </a:r>
            <a:r>
              <a:rPr sz="2750" spc="120" smtClean="0">
                <a:solidFill>
                  <a:srgbClr val="FFFFFF"/>
                </a:solidFill>
                <a:latin typeface="Verdana"/>
                <a:cs typeface="Verdana"/>
                <a:hlinkClick r:id="rId2"/>
              </a:rPr>
              <a:t>h</a:t>
            </a:r>
            <a:r>
              <a:rPr sz="2750" spc="-20" smtClean="0">
                <a:solidFill>
                  <a:srgbClr val="FFFFFF"/>
                </a:solidFill>
                <a:latin typeface="Verdana"/>
                <a:cs typeface="Verdana"/>
                <a:hlinkClick r:id="rId2"/>
              </a:rPr>
              <a:t>i</a:t>
            </a:r>
            <a:r>
              <a:rPr sz="2750" spc="65" smtClean="0">
                <a:solidFill>
                  <a:srgbClr val="FFFFFF"/>
                </a:solidFill>
                <a:latin typeface="Verdana"/>
                <a:cs typeface="Verdana"/>
                <a:hlinkClick r:id="rId2"/>
              </a:rPr>
              <a:t>k</a:t>
            </a:r>
            <a:r>
              <a:rPr sz="2750" spc="-200" smtClean="0">
                <a:solidFill>
                  <a:srgbClr val="FFFFFF"/>
                </a:solidFill>
                <a:latin typeface="Verdana"/>
                <a:cs typeface="Verdana"/>
                <a:hlinkClick r:id="rId2"/>
              </a:rPr>
              <a:t>2</a:t>
            </a:r>
            <a:r>
              <a:rPr sz="2750" spc="70" smtClean="0">
                <a:solidFill>
                  <a:srgbClr val="FFFFFF"/>
                </a:solidFill>
                <a:latin typeface="Verdana"/>
                <a:cs typeface="Verdana"/>
                <a:hlinkClick r:id="rId2"/>
              </a:rPr>
              <a:t>0</a:t>
            </a:r>
            <a:r>
              <a:rPr sz="2750" spc="65" smtClean="0">
                <a:solidFill>
                  <a:srgbClr val="FFFFFF"/>
                </a:solidFill>
                <a:latin typeface="Verdana"/>
                <a:cs typeface="Verdana"/>
                <a:hlinkClick r:id="rId2"/>
              </a:rPr>
              <a:t>0</a:t>
            </a:r>
            <a:r>
              <a:rPr sz="2750" spc="-760" smtClean="0">
                <a:solidFill>
                  <a:srgbClr val="FFFFFF"/>
                </a:solidFill>
                <a:latin typeface="Verdana"/>
                <a:cs typeface="Verdana"/>
                <a:hlinkClick r:id="rId2"/>
              </a:rPr>
              <a:t>1</a:t>
            </a:r>
            <a:r>
              <a:rPr sz="2750" spc="90" smtClean="0">
                <a:solidFill>
                  <a:srgbClr val="FFFFFF"/>
                </a:solidFill>
                <a:latin typeface="Verdana"/>
                <a:cs typeface="Verdana"/>
                <a:hlinkClick r:id="rId2"/>
              </a:rPr>
              <a:t>@</a:t>
            </a:r>
            <a:r>
              <a:rPr sz="2750" spc="170" smtClean="0">
                <a:solidFill>
                  <a:srgbClr val="FFFFFF"/>
                </a:solidFill>
                <a:latin typeface="Verdana"/>
                <a:cs typeface="Verdana"/>
                <a:hlinkClick r:id="rId2"/>
              </a:rPr>
              <a:t>g</a:t>
            </a:r>
            <a:r>
              <a:rPr lang="en-IN" sz="2750" spc="-35" dirty="0" smtClean="0">
                <a:solidFill>
                  <a:srgbClr val="FFFFFF"/>
                </a:solidFill>
                <a:latin typeface="Verdana"/>
                <a:cs typeface="Verdana"/>
                <a:hlinkClick r:id="rId2"/>
              </a:rPr>
              <a:t>ma</a:t>
            </a:r>
            <a:r>
              <a:rPr sz="2750" spc="-20" smtClean="0">
                <a:solidFill>
                  <a:srgbClr val="FFFFFF"/>
                </a:solidFill>
                <a:latin typeface="Verdana"/>
                <a:cs typeface="Verdana"/>
                <a:hlinkClick r:id="rId2"/>
              </a:rPr>
              <a:t>il</a:t>
            </a:r>
            <a:r>
              <a:rPr sz="2750" spc="-465" smtClean="0">
                <a:solidFill>
                  <a:srgbClr val="FFFFFF"/>
                </a:solidFill>
                <a:latin typeface="Verdana"/>
                <a:cs typeface="Verdana"/>
                <a:hlinkClick r:id="rId2"/>
              </a:rPr>
              <a:t>.</a:t>
            </a:r>
            <a:r>
              <a:rPr sz="2750" spc="90" smtClean="0">
                <a:solidFill>
                  <a:srgbClr val="FFFFFF"/>
                </a:solidFill>
                <a:latin typeface="Verdana"/>
                <a:cs typeface="Verdana"/>
                <a:hlinkClick r:id="rId2"/>
              </a:rPr>
              <a:t>c</a:t>
            </a:r>
            <a:r>
              <a:rPr sz="2750" spc="50" smtClean="0">
                <a:solidFill>
                  <a:srgbClr val="FFFFFF"/>
                </a:solidFill>
                <a:latin typeface="Verdana"/>
                <a:cs typeface="Verdana"/>
                <a:hlinkClick r:id="rId2"/>
              </a:rPr>
              <a:t>o</a:t>
            </a:r>
            <a:r>
              <a:rPr sz="2750" spc="245" smtClean="0">
                <a:solidFill>
                  <a:srgbClr val="FFFFFF"/>
                </a:solidFill>
                <a:latin typeface="Verdana"/>
                <a:cs typeface="Verdana"/>
                <a:hlinkClick r:id="rId2"/>
              </a:rPr>
              <a:t>m</a:t>
            </a:r>
            <a:endParaRPr sz="275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774" y="479485"/>
            <a:ext cx="8418830" cy="1339850"/>
          </a:xfrm>
          <a:prstGeom prst="rect">
            <a:avLst/>
          </a:prstGeom>
        </p:spPr>
        <p:txBody>
          <a:bodyPr vert="horz" wrap="square" lIns="0" tIns="15875" rIns="0" bIns="0" rtlCol="0">
            <a:spAutoFit/>
          </a:bodyPr>
          <a:lstStyle/>
          <a:p>
            <a:pPr marL="12700">
              <a:lnSpc>
                <a:spcPct val="100000"/>
              </a:lnSpc>
              <a:spcBef>
                <a:spcPts val="125"/>
              </a:spcBef>
            </a:pPr>
            <a:r>
              <a:rPr sz="8600" b="0" spc="-370" dirty="0">
                <a:solidFill>
                  <a:srgbClr val="000000"/>
                </a:solidFill>
                <a:latin typeface="Verdana"/>
                <a:cs typeface="Verdana"/>
              </a:rPr>
              <a:t>INDRODUCTION</a:t>
            </a:r>
            <a:endParaRPr sz="8600">
              <a:latin typeface="Verdana"/>
              <a:cs typeface="Verdana"/>
            </a:endParaRPr>
          </a:p>
        </p:txBody>
      </p:sp>
      <p:sp>
        <p:nvSpPr>
          <p:cNvPr id="3" name="object 3"/>
          <p:cNvSpPr txBox="1"/>
          <p:nvPr/>
        </p:nvSpPr>
        <p:spPr>
          <a:xfrm>
            <a:off x="807473" y="3088311"/>
            <a:ext cx="10907395" cy="6778625"/>
          </a:xfrm>
          <a:prstGeom prst="rect">
            <a:avLst/>
          </a:prstGeom>
        </p:spPr>
        <p:txBody>
          <a:bodyPr vert="horz" wrap="square" lIns="0" tIns="17145" rIns="0" bIns="0" rtlCol="0">
            <a:spAutoFit/>
          </a:bodyPr>
          <a:lstStyle/>
          <a:p>
            <a:pPr marL="12700" marR="5080" algn="ctr">
              <a:lnSpc>
                <a:spcPct val="116500"/>
              </a:lnSpc>
              <a:spcBef>
                <a:spcPts val="135"/>
              </a:spcBef>
              <a:tabLst>
                <a:tab pos="9237345" algn="l"/>
              </a:tabLst>
            </a:pPr>
            <a:r>
              <a:rPr sz="4750" b="1" spc="130" dirty="0">
                <a:latin typeface="Tahoma"/>
                <a:cs typeface="Tahoma"/>
              </a:rPr>
              <a:t>Credit</a:t>
            </a:r>
            <a:r>
              <a:rPr sz="4750" b="1" spc="-45" dirty="0">
                <a:latin typeface="Tahoma"/>
                <a:cs typeface="Tahoma"/>
              </a:rPr>
              <a:t> </a:t>
            </a:r>
            <a:r>
              <a:rPr sz="4750" b="1" spc="150" dirty="0">
                <a:latin typeface="Tahoma"/>
                <a:cs typeface="Tahoma"/>
              </a:rPr>
              <a:t>Card</a:t>
            </a:r>
            <a:r>
              <a:rPr sz="4750" b="1" spc="-45" dirty="0">
                <a:latin typeface="Tahoma"/>
                <a:cs typeface="Tahoma"/>
              </a:rPr>
              <a:t> </a:t>
            </a:r>
            <a:r>
              <a:rPr sz="4750" b="1" spc="150" dirty="0">
                <a:latin typeface="Tahoma"/>
                <a:cs typeface="Tahoma"/>
              </a:rPr>
              <a:t>Fraud</a:t>
            </a:r>
            <a:r>
              <a:rPr sz="4750" b="1" spc="-45" dirty="0">
                <a:latin typeface="Tahoma"/>
                <a:cs typeface="Tahoma"/>
              </a:rPr>
              <a:t> </a:t>
            </a:r>
            <a:r>
              <a:rPr sz="4750" b="1" spc="165" dirty="0">
                <a:latin typeface="Tahoma"/>
                <a:cs typeface="Tahoma"/>
              </a:rPr>
              <a:t>Detection	</a:t>
            </a:r>
            <a:r>
              <a:rPr sz="4750" spc="-70" dirty="0">
                <a:latin typeface="Verdana"/>
                <a:cs typeface="Verdana"/>
              </a:rPr>
              <a:t>are </a:t>
            </a:r>
            <a:r>
              <a:rPr sz="4750" spc="-65" dirty="0">
                <a:latin typeface="Verdana"/>
                <a:cs typeface="Verdana"/>
              </a:rPr>
              <a:t> </a:t>
            </a:r>
            <a:r>
              <a:rPr sz="4750" spc="190" dirty="0">
                <a:latin typeface="Verdana"/>
                <a:cs typeface="Verdana"/>
              </a:rPr>
              <a:t>c</a:t>
            </a:r>
            <a:r>
              <a:rPr sz="4750" spc="-130" dirty="0">
                <a:latin typeface="Verdana"/>
                <a:cs typeface="Verdana"/>
              </a:rPr>
              <a:t>r</a:t>
            </a:r>
            <a:r>
              <a:rPr sz="4750" spc="180" dirty="0">
                <a:latin typeface="Verdana"/>
                <a:cs typeface="Verdana"/>
              </a:rPr>
              <a:t>u</a:t>
            </a:r>
            <a:r>
              <a:rPr sz="4750" spc="190" dirty="0">
                <a:latin typeface="Verdana"/>
                <a:cs typeface="Verdana"/>
              </a:rPr>
              <a:t>c</a:t>
            </a:r>
            <a:r>
              <a:rPr sz="4750" spc="-35" dirty="0">
                <a:latin typeface="Verdana"/>
                <a:cs typeface="Verdana"/>
              </a:rPr>
              <a:t>i</a:t>
            </a:r>
            <a:r>
              <a:rPr sz="4750" spc="-60" dirty="0">
                <a:latin typeface="Verdana"/>
                <a:cs typeface="Verdana"/>
              </a:rPr>
              <a:t>a</a:t>
            </a:r>
            <a:r>
              <a:rPr sz="4750" spc="-30" dirty="0">
                <a:latin typeface="Verdana"/>
                <a:cs typeface="Verdana"/>
              </a:rPr>
              <a:t>l</a:t>
            </a:r>
            <a:r>
              <a:rPr sz="4750" spc="-430" dirty="0">
                <a:latin typeface="Verdana"/>
                <a:cs typeface="Verdana"/>
              </a:rPr>
              <a:t> </a:t>
            </a:r>
            <a:r>
              <a:rPr sz="4750" spc="-110" dirty="0">
                <a:latin typeface="Verdana"/>
                <a:cs typeface="Verdana"/>
              </a:rPr>
              <a:t>f</a:t>
            </a:r>
            <a:r>
              <a:rPr sz="4750" spc="85" dirty="0">
                <a:latin typeface="Verdana"/>
                <a:cs typeface="Verdana"/>
              </a:rPr>
              <a:t>o</a:t>
            </a:r>
            <a:r>
              <a:rPr sz="4750" spc="-125" dirty="0">
                <a:latin typeface="Verdana"/>
                <a:cs typeface="Verdana"/>
              </a:rPr>
              <a:t>r</a:t>
            </a:r>
            <a:r>
              <a:rPr sz="4750" spc="-430" dirty="0">
                <a:latin typeface="Verdana"/>
                <a:cs typeface="Verdana"/>
              </a:rPr>
              <a:t> </a:t>
            </a:r>
            <a:r>
              <a:rPr sz="4750" spc="290" dirty="0">
                <a:latin typeface="Verdana"/>
                <a:cs typeface="Verdana"/>
              </a:rPr>
              <a:t>ﬁ</a:t>
            </a:r>
            <a:r>
              <a:rPr sz="4750" spc="200" dirty="0">
                <a:latin typeface="Verdana"/>
                <a:cs typeface="Verdana"/>
              </a:rPr>
              <a:t>n</a:t>
            </a:r>
            <a:r>
              <a:rPr sz="4750" spc="-60" dirty="0">
                <a:latin typeface="Verdana"/>
                <a:cs typeface="Verdana"/>
              </a:rPr>
              <a:t>a</a:t>
            </a:r>
            <a:r>
              <a:rPr sz="4750" spc="210" dirty="0">
                <a:latin typeface="Verdana"/>
                <a:cs typeface="Verdana"/>
              </a:rPr>
              <a:t>n</a:t>
            </a:r>
            <a:r>
              <a:rPr sz="4750" spc="190" dirty="0">
                <a:latin typeface="Verdana"/>
                <a:cs typeface="Verdana"/>
              </a:rPr>
              <a:t>c</a:t>
            </a:r>
            <a:r>
              <a:rPr sz="4750" spc="-35" dirty="0">
                <a:latin typeface="Verdana"/>
                <a:cs typeface="Verdana"/>
              </a:rPr>
              <a:t>i</a:t>
            </a:r>
            <a:r>
              <a:rPr sz="4750" spc="-60" dirty="0">
                <a:latin typeface="Verdana"/>
                <a:cs typeface="Verdana"/>
              </a:rPr>
              <a:t>a</a:t>
            </a:r>
            <a:r>
              <a:rPr sz="4750" spc="-30" dirty="0">
                <a:latin typeface="Verdana"/>
                <a:cs typeface="Verdana"/>
              </a:rPr>
              <a:t>l</a:t>
            </a:r>
            <a:r>
              <a:rPr sz="4750" spc="-430" dirty="0">
                <a:latin typeface="Verdana"/>
                <a:cs typeface="Verdana"/>
              </a:rPr>
              <a:t> </a:t>
            </a:r>
            <a:r>
              <a:rPr sz="4750" spc="-35" dirty="0">
                <a:latin typeface="Verdana"/>
                <a:cs typeface="Verdana"/>
              </a:rPr>
              <a:t>i</a:t>
            </a:r>
            <a:r>
              <a:rPr sz="4750" spc="200" dirty="0">
                <a:latin typeface="Verdana"/>
                <a:cs typeface="Verdana"/>
              </a:rPr>
              <a:t>n</a:t>
            </a:r>
            <a:r>
              <a:rPr sz="4750" spc="-160" dirty="0">
                <a:latin typeface="Verdana"/>
                <a:cs typeface="Verdana"/>
              </a:rPr>
              <a:t>s</a:t>
            </a:r>
            <a:r>
              <a:rPr sz="4750" spc="50" dirty="0">
                <a:latin typeface="Verdana"/>
                <a:cs typeface="Verdana"/>
              </a:rPr>
              <a:t>t</a:t>
            </a:r>
            <a:r>
              <a:rPr sz="4750" spc="-35" dirty="0">
                <a:latin typeface="Verdana"/>
                <a:cs typeface="Verdana"/>
              </a:rPr>
              <a:t>i</a:t>
            </a:r>
            <a:r>
              <a:rPr sz="4750" spc="50" dirty="0">
                <a:latin typeface="Verdana"/>
                <a:cs typeface="Verdana"/>
              </a:rPr>
              <a:t>t</a:t>
            </a:r>
            <a:r>
              <a:rPr sz="4750" spc="180" dirty="0">
                <a:latin typeface="Verdana"/>
                <a:cs typeface="Verdana"/>
              </a:rPr>
              <a:t>u</a:t>
            </a:r>
            <a:r>
              <a:rPr sz="4750" spc="50" dirty="0">
                <a:latin typeface="Verdana"/>
                <a:cs typeface="Verdana"/>
              </a:rPr>
              <a:t>t</a:t>
            </a:r>
            <a:r>
              <a:rPr sz="4750" spc="-35" dirty="0">
                <a:latin typeface="Verdana"/>
                <a:cs typeface="Verdana"/>
              </a:rPr>
              <a:t>i</a:t>
            </a:r>
            <a:r>
              <a:rPr sz="4750" spc="85" dirty="0">
                <a:latin typeface="Verdana"/>
                <a:cs typeface="Verdana"/>
              </a:rPr>
              <a:t>o</a:t>
            </a:r>
            <a:r>
              <a:rPr sz="4750" spc="200" dirty="0">
                <a:latin typeface="Verdana"/>
                <a:cs typeface="Verdana"/>
              </a:rPr>
              <a:t>n</a:t>
            </a:r>
            <a:r>
              <a:rPr sz="4750" spc="-155" dirty="0">
                <a:latin typeface="Verdana"/>
                <a:cs typeface="Verdana"/>
              </a:rPr>
              <a:t>s</a:t>
            </a:r>
            <a:r>
              <a:rPr sz="4750" spc="-430" dirty="0">
                <a:latin typeface="Verdana"/>
                <a:cs typeface="Verdana"/>
              </a:rPr>
              <a:t> </a:t>
            </a:r>
            <a:r>
              <a:rPr sz="4750" spc="-60" dirty="0">
                <a:latin typeface="Verdana"/>
                <a:cs typeface="Verdana"/>
              </a:rPr>
              <a:t>a</a:t>
            </a:r>
            <a:r>
              <a:rPr sz="4750" spc="210" dirty="0">
                <a:latin typeface="Verdana"/>
                <a:cs typeface="Verdana"/>
              </a:rPr>
              <a:t>n</a:t>
            </a:r>
            <a:r>
              <a:rPr sz="4750" spc="180" dirty="0">
                <a:latin typeface="Verdana"/>
                <a:cs typeface="Verdana"/>
              </a:rPr>
              <a:t>d  </a:t>
            </a:r>
            <a:r>
              <a:rPr sz="4750" spc="65" dirty="0">
                <a:latin typeface="Verdana"/>
                <a:cs typeface="Verdana"/>
              </a:rPr>
              <a:t>consumers</a:t>
            </a:r>
            <a:r>
              <a:rPr sz="4750" spc="-430" dirty="0">
                <a:latin typeface="Verdana"/>
                <a:cs typeface="Verdana"/>
              </a:rPr>
              <a:t> </a:t>
            </a:r>
            <a:r>
              <a:rPr sz="4750" spc="-150" dirty="0">
                <a:latin typeface="Verdana"/>
                <a:cs typeface="Verdana"/>
              </a:rPr>
              <a:t>alike.</a:t>
            </a:r>
            <a:r>
              <a:rPr sz="4750" spc="-430" dirty="0">
                <a:latin typeface="Verdana"/>
                <a:cs typeface="Verdana"/>
              </a:rPr>
              <a:t> </a:t>
            </a:r>
            <a:r>
              <a:rPr sz="4750" spc="85" dirty="0">
                <a:latin typeface="Verdana"/>
                <a:cs typeface="Verdana"/>
              </a:rPr>
              <a:t>Fraudulent</a:t>
            </a:r>
            <a:r>
              <a:rPr sz="4750" spc="-430" dirty="0">
                <a:latin typeface="Verdana"/>
                <a:cs typeface="Verdana"/>
              </a:rPr>
              <a:t> </a:t>
            </a:r>
            <a:r>
              <a:rPr sz="4750" spc="-40" dirty="0">
                <a:latin typeface="Verdana"/>
                <a:cs typeface="Verdana"/>
              </a:rPr>
              <a:t>activity </a:t>
            </a:r>
            <a:r>
              <a:rPr sz="4750" spc="-1655" dirty="0">
                <a:latin typeface="Verdana"/>
                <a:cs typeface="Verdana"/>
              </a:rPr>
              <a:t> </a:t>
            </a:r>
            <a:r>
              <a:rPr sz="4750" spc="190" dirty="0">
                <a:latin typeface="Verdana"/>
                <a:cs typeface="Verdana"/>
              </a:rPr>
              <a:t>c</a:t>
            </a:r>
            <a:r>
              <a:rPr sz="4750" spc="-60" dirty="0">
                <a:latin typeface="Verdana"/>
                <a:cs typeface="Verdana"/>
              </a:rPr>
              <a:t>a</a:t>
            </a:r>
            <a:r>
              <a:rPr sz="4750" spc="204" dirty="0">
                <a:latin typeface="Verdana"/>
                <a:cs typeface="Verdana"/>
              </a:rPr>
              <a:t>n</a:t>
            </a:r>
            <a:r>
              <a:rPr sz="4750" spc="-430" dirty="0">
                <a:latin typeface="Verdana"/>
                <a:cs typeface="Verdana"/>
              </a:rPr>
              <a:t> </a:t>
            </a:r>
            <a:r>
              <a:rPr sz="4750" spc="200" dirty="0">
                <a:latin typeface="Verdana"/>
                <a:cs typeface="Verdana"/>
              </a:rPr>
              <a:t>h</a:t>
            </a:r>
            <a:r>
              <a:rPr sz="4750" spc="-105" dirty="0">
                <a:latin typeface="Verdana"/>
                <a:cs typeface="Verdana"/>
              </a:rPr>
              <a:t>a</a:t>
            </a:r>
            <a:r>
              <a:rPr sz="4750" spc="-315" dirty="0">
                <a:latin typeface="Verdana"/>
                <a:cs typeface="Verdana"/>
              </a:rPr>
              <a:t>v</a:t>
            </a:r>
            <a:r>
              <a:rPr sz="4750" spc="35" dirty="0">
                <a:latin typeface="Verdana"/>
                <a:cs typeface="Verdana"/>
              </a:rPr>
              <a:t>e</a:t>
            </a:r>
            <a:r>
              <a:rPr sz="4750" spc="-430" dirty="0">
                <a:latin typeface="Verdana"/>
                <a:cs typeface="Verdana"/>
              </a:rPr>
              <a:t> </a:t>
            </a:r>
            <a:r>
              <a:rPr sz="4750" spc="-55" dirty="0">
                <a:latin typeface="Verdana"/>
                <a:cs typeface="Verdana"/>
              </a:rPr>
              <a:t>a</a:t>
            </a:r>
            <a:r>
              <a:rPr sz="4750" spc="-430" dirty="0">
                <a:latin typeface="Verdana"/>
                <a:cs typeface="Verdana"/>
              </a:rPr>
              <a:t> </a:t>
            </a:r>
            <a:r>
              <a:rPr sz="4750" spc="250" dirty="0">
                <a:latin typeface="Verdana"/>
                <a:cs typeface="Verdana"/>
              </a:rPr>
              <a:t>d</a:t>
            </a:r>
            <a:r>
              <a:rPr sz="4750" spc="-15" dirty="0">
                <a:latin typeface="Verdana"/>
                <a:cs typeface="Verdana"/>
              </a:rPr>
              <a:t>e</a:t>
            </a:r>
            <a:r>
              <a:rPr sz="4750" spc="-320" dirty="0">
                <a:latin typeface="Verdana"/>
                <a:cs typeface="Verdana"/>
              </a:rPr>
              <a:t>v</a:t>
            </a:r>
            <a:r>
              <a:rPr sz="4750" spc="-60" dirty="0">
                <a:latin typeface="Verdana"/>
                <a:cs typeface="Verdana"/>
              </a:rPr>
              <a:t>a</a:t>
            </a:r>
            <a:r>
              <a:rPr sz="4750" spc="-160" dirty="0">
                <a:latin typeface="Verdana"/>
                <a:cs typeface="Verdana"/>
              </a:rPr>
              <a:t>s</a:t>
            </a:r>
            <a:r>
              <a:rPr sz="4750" spc="50" dirty="0">
                <a:latin typeface="Verdana"/>
                <a:cs typeface="Verdana"/>
              </a:rPr>
              <a:t>t</a:t>
            </a:r>
            <a:r>
              <a:rPr sz="4750" spc="-60" dirty="0">
                <a:latin typeface="Verdana"/>
                <a:cs typeface="Verdana"/>
              </a:rPr>
              <a:t>a</a:t>
            </a:r>
            <a:r>
              <a:rPr sz="4750" spc="50" dirty="0">
                <a:latin typeface="Verdana"/>
                <a:cs typeface="Verdana"/>
              </a:rPr>
              <a:t>t</a:t>
            </a:r>
            <a:r>
              <a:rPr sz="4750" spc="-35" dirty="0">
                <a:latin typeface="Verdana"/>
                <a:cs typeface="Verdana"/>
              </a:rPr>
              <a:t>i</a:t>
            </a:r>
            <a:r>
              <a:rPr sz="4750" spc="210" dirty="0">
                <a:latin typeface="Verdana"/>
                <a:cs typeface="Verdana"/>
              </a:rPr>
              <a:t>n</a:t>
            </a:r>
            <a:r>
              <a:rPr sz="4750" spc="295" dirty="0">
                <a:latin typeface="Verdana"/>
                <a:cs typeface="Verdana"/>
              </a:rPr>
              <a:t>g</a:t>
            </a:r>
            <a:r>
              <a:rPr sz="4750" spc="-430" dirty="0">
                <a:latin typeface="Verdana"/>
                <a:cs typeface="Verdana"/>
              </a:rPr>
              <a:t> </a:t>
            </a:r>
            <a:r>
              <a:rPr sz="4750" spc="-35" dirty="0">
                <a:latin typeface="Verdana"/>
                <a:cs typeface="Verdana"/>
              </a:rPr>
              <a:t>i</a:t>
            </a:r>
            <a:r>
              <a:rPr sz="4750" spc="409" dirty="0">
                <a:latin typeface="Verdana"/>
                <a:cs typeface="Verdana"/>
              </a:rPr>
              <a:t>m</a:t>
            </a:r>
            <a:r>
              <a:rPr sz="4750" spc="240" dirty="0">
                <a:latin typeface="Verdana"/>
                <a:cs typeface="Verdana"/>
              </a:rPr>
              <a:t>p</a:t>
            </a:r>
            <a:r>
              <a:rPr sz="4750" spc="-50" dirty="0">
                <a:latin typeface="Verdana"/>
                <a:cs typeface="Verdana"/>
              </a:rPr>
              <a:t>a</a:t>
            </a:r>
            <a:r>
              <a:rPr sz="4750" spc="220" dirty="0">
                <a:latin typeface="Verdana"/>
                <a:cs typeface="Verdana"/>
              </a:rPr>
              <a:t>c</a:t>
            </a:r>
            <a:r>
              <a:rPr sz="4750" spc="55" dirty="0">
                <a:latin typeface="Verdana"/>
                <a:cs typeface="Verdana"/>
              </a:rPr>
              <a:t>t</a:t>
            </a:r>
            <a:r>
              <a:rPr sz="4750" spc="-430" dirty="0">
                <a:latin typeface="Verdana"/>
                <a:cs typeface="Verdana"/>
              </a:rPr>
              <a:t> </a:t>
            </a:r>
            <a:r>
              <a:rPr sz="4750" spc="85" dirty="0">
                <a:latin typeface="Verdana"/>
                <a:cs typeface="Verdana"/>
              </a:rPr>
              <a:t>o</a:t>
            </a:r>
            <a:r>
              <a:rPr sz="4750" spc="145" dirty="0">
                <a:latin typeface="Verdana"/>
                <a:cs typeface="Verdana"/>
              </a:rPr>
              <a:t>n  </a:t>
            </a:r>
            <a:r>
              <a:rPr sz="4750" spc="25" dirty="0">
                <a:latin typeface="Verdana"/>
                <a:cs typeface="Verdana"/>
              </a:rPr>
              <a:t>individuals </a:t>
            </a:r>
            <a:r>
              <a:rPr sz="4750" spc="135" dirty="0">
                <a:latin typeface="Verdana"/>
                <a:cs typeface="Verdana"/>
              </a:rPr>
              <a:t>and </a:t>
            </a:r>
            <a:r>
              <a:rPr sz="4750" spc="-65" dirty="0">
                <a:latin typeface="Verdana"/>
                <a:cs typeface="Verdana"/>
              </a:rPr>
              <a:t>businesses. </a:t>
            </a:r>
            <a:r>
              <a:rPr sz="4750" spc="-50" dirty="0">
                <a:latin typeface="Verdana"/>
                <a:cs typeface="Verdana"/>
              </a:rPr>
              <a:t>This </a:t>
            </a:r>
            <a:r>
              <a:rPr sz="4750" spc="-45" dirty="0">
                <a:latin typeface="Verdana"/>
                <a:cs typeface="Verdana"/>
              </a:rPr>
              <a:t> </a:t>
            </a:r>
            <a:r>
              <a:rPr sz="4750" spc="250" dirty="0">
                <a:latin typeface="Verdana"/>
                <a:cs typeface="Verdana"/>
              </a:rPr>
              <a:t>p</a:t>
            </a:r>
            <a:r>
              <a:rPr sz="4750" spc="-190" dirty="0">
                <a:latin typeface="Verdana"/>
                <a:cs typeface="Verdana"/>
              </a:rPr>
              <a:t>r</a:t>
            </a:r>
            <a:r>
              <a:rPr sz="4750" spc="30" dirty="0">
                <a:latin typeface="Verdana"/>
                <a:cs typeface="Verdana"/>
              </a:rPr>
              <a:t>e</a:t>
            </a:r>
            <a:r>
              <a:rPr sz="4750" spc="-160" dirty="0">
                <a:latin typeface="Verdana"/>
                <a:cs typeface="Verdana"/>
              </a:rPr>
              <a:t>s</a:t>
            </a:r>
            <a:r>
              <a:rPr sz="4750" spc="30" dirty="0">
                <a:latin typeface="Verdana"/>
                <a:cs typeface="Verdana"/>
              </a:rPr>
              <a:t>e</a:t>
            </a:r>
            <a:r>
              <a:rPr sz="4750" spc="200" dirty="0">
                <a:latin typeface="Verdana"/>
                <a:cs typeface="Verdana"/>
              </a:rPr>
              <a:t>n</a:t>
            </a:r>
            <a:r>
              <a:rPr sz="4750" spc="50" dirty="0">
                <a:latin typeface="Verdana"/>
                <a:cs typeface="Verdana"/>
              </a:rPr>
              <a:t>t</a:t>
            </a:r>
            <a:r>
              <a:rPr sz="4750" spc="-60" dirty="0">
                <a:latin typeface="Verdana"/>
                <a:cs typeface="Verdana"/>
              </a:rPr>
              <a:t>a</a:t>
            </a:r>
            <a:r>
              <a:rPr sz="4750" spc="50" dirty="0">
                <a:latin typeface="Verdana"/>
                <a:cs typeface="Verdana"/>
              </a:rPr>
              <a:t>t</a:t>
            </a:r>
            <a:r>
              <a:rPr sz="4750" spc="-35" dirty="0">
                <a:latin typeface="Verdana"/>
                <a:cs typeface="Verdana"/>
              </a:rPr>
              <a:t>i</a:t>
            </a:r>
            <a:r>
              <a:rPr sz="4750" spc="85" dirty="0">
                <a:latin typeface="Verdana"/>
                <a:cs typeface="Verdana"/>
              </a:rPr>
              <a:t>o</a:t>
            </a:r>
            <a:r>
              <a:rPr sz="4750" spc="204" dirty="0">
                <a:latin typeface="Verdana"/>
                <a:cs typeface="Verdana"/>
              </a:rPr>
              <a:t>n</a:t>
            </a:r>
            <a:r>
              <a:rPr sz="4750" spc="-430" dirty="0">
                <a:latin typeface="Verdana"/>
                <a:cs typeface="Verdana"/>
              </a:rPr>
              <a:t> </a:t>
            </a:r>
            <a:r>
              <a:rPr sz="4750" spc="280" dirty="0">
                <a:latin typeface="Verdana"/>
                <a:cs typeface="Verdana"/>
              </a:rPr>
              <a:t>w</a:t>
            </a:r>
            <a:r>
              <a:rPr sz="4750" spc="-35" dirty="0">
                <a:latin typeface="Verdana"/>
                <a:cs typeface="Verdana"/>
              </a:rPr>
              <a:t>il</a:t>
            </a:r>
            <a:r>
              <a:rPr sz="4750" spc="-30" dirty="0">
                <a:latin typeface="Verdana"/>
                <a:cs typeface="Verdana"/>
              </a:rPr>
              <a:t>l</a:t>
            </a:r>
            <a:r>
              <a:rPr sz="4750" spc="-430" dirty="0">
                <a:latin typeface="Verdana"/>
                <a:cs typeface="Verdana"/>
              </a:rPr>
              <a:t> </a:t>
            </a:r>
            <a:r>
              <a:rPr sz="4750" spc="-40" dirty="0">
                <a:latin typeface="Verdana"/>
                <a:cs typeface="Verdana"/>
              </a:rPr>
              <a:t>e</a:t>
            </a:r>
            <a:r>
              <a:rPr sz="4750" spc="-285" dirty="0">
                <a:latin typeface="Verdana"/>
                <a:cs typeface="Verdana"/>
              </a:rPr>
              <a:t>x</a:t>
            </a:r>
            <a:r>
              <a:rPr sz="4750" spc="250" dirty="0">
                <a:latin typeface="Verdana"/>
                <a:cs typeface="Verdana"/>
              </a:rPr>
              <a:t>p</a:t>
            </a:r>
            <a:r>
              <a:rPr sz="4750" spc="-35" dirty="0">
                <a:latin typeface="Verdana"/>
                <a:cs typeface="Verdana"/>
              </a:rPr>
              <a:t>l</a:t>
            </a:r>
            <a:r>
              <a:rPr sz="4750" spc="85" dirty="0">
                <a:latin typeface="Verdana"/>
                <a:cs typeface="Verdana"/>
              </a:rPr>
              <a:t>o</a:t>
            </a:r>
            <a:r>
              <a:rPr sz="4750" spc="-190" dirty="0">
                <a:latin typeface="Verdana"/>
                <a:cs typeface="Verdana"/>
              </a:rPr>
              <a:t>r</a:t>
            </a:r>
            <a:r>
              <a:rPr sz="4750" spc="35" dirty="0">
                <a:latin typeface="Verdana"/>
                <a:cs typeface="Verdana"/>
              </a:rPr>
              <a:t>e</a:t>
            </a:r>
            <a:r>
              <a:rPr sz="4750" spc="-430" dirty="0">
                <a:latin typeface="Verdana"/>
                <a:cs typeface="Verdana"/>
              </a:rPr>
              <a:t> </a:t>
            </a:r>
            <a:r>
              <a:rPr sz="4750" spc="50" dirty="0">
                <a:latin typeface="Verdana"/>
                <a:cs typeface="Verdana"/>
              </a:rPr>
              <a:t>t</a:t>
            </a:r>
            <a:r>
              <a:rPr sz="4750" spc="210" dirty="0">
                <a:latin typeface="Verdana"/>
                <a:cs typeface="Verdana"/>
              </a:rPr>
              <a:t>h</a:t>
            </a:r>
            <a:r>
              <a:rPr sz="4750" spc="35" dirty="0">
                <a:latin typeface="Verdana"/>
                <a:cs typeface="Verdana"/>
              </a:rPr>
              <a:t>e</a:t>
            </a:r>
            <a:r>
              <a:rPr sz="4750" spc="-430" dirty="0">
                <a:latin typeface="Verdana"/>
                <a:cs typeface="Verdana"/>
              </a:rPr>
              <a:t> </a:t>
            </a:r>
            <a:r>
              <a:rPr sz="4750" spc="-35" dirty="0">
                <a:latin typeface="Verdana"/>
                <a:cs typeface="Verdana"/>
              </a:rPr>
              <a:t>l</a:t>
            </a:r>
            <a:r>
              <a:rPr sz="4750" spc="-60" dirty="0">
                <a:latin typeface="Verdana"/>
                <a:cs typeface="Verdana"/>
              </a:rPr>
              <a:t>a</a:t>
            </a:r>
            <a:r>
              <a:rPr sz="4750" spc="-40" dirty="0">
                <a:latin typeface="Verdana"/>
                <a:cs typeface="Verdana"/>
              </a:rPr>
              <a:t>t</a:t>
            </a:r>
            <a:r>
              <a:rPr sz="4750" spc="30" dirty="0">
                <a:latin typeface="Verdana"/>
                <a:cs typeface="Verdana"/>
              </a:rPr>
              <a:t>e</a:t>
            </a:r>
            <a:r>
              <a:rPr sz="4750" spc="-160" dirty="0">
                <a:latin typeface="Verdana"/>
                <a:cs typeface="Verdana"/>
              </a:rPr>
              <a:t>s</a:t>
            </a:r>
            <a:r>
              <a:rPr sz="4750" spc="50" dirty="0">
                <a:latin typeface="Verdana"/>
                <a:cs typeface="Verdana"/>
              </a:rPr>
              <a:t>t  </a:t>
            </a:r>
            <a:r>
              <a:rPr sz="4750" spc="-40" dirty="0">
                <a:latin typeface="Verdana"/>
                <a:cs typeface="Verdana"/>
              </a:rPr>
              <a:t>t</a:t>
            </a:r>
            <a:r>
              <a:rPr sz="4750" spc="30" dirty="0">
                <a:latin typeface="Verdana"/>
                <a:cs typeface="Verdana"/>
              </a:rPr>
              <a:t>e</a:t>
            </a:r>
            <a:r>
              <a:rPr sz="4750" spc="155" dirty="0">
                <a:latin typeface="Verdana"/>
                <a:cs typeface="Verdana"/>
              </a:rPr>
              <a:t>c</a:t>
            </a:r>
            <a:r>
              <a:rPr sz="4750" spc="200" dirty="0">
                <a:latin typeface="Verdana"/>
                <a:cs typeface="Verdana"/>
              </a:rPr>
              <a:t>hn</a:t>
            </a:r>
            <a:r>
              <a:rPr sz="4750" spc="-35" dirty="0">
                <a:latin typeface="Verdana"/>
                <a:cs typeface="Verdana"/>
              </a:rPr>
              <a:t>i</a:t>
            </a:r>
            <a:r>
              <a:rPr sz="4750" spc="250" dirty="0">
                <a:latin typeface="Verdana"/>
                <a:cs typeface="Verdana"/>
              </a:rPr>
              <a:t>q</a:t>
            </a:r>
            <a:r>
              <a:rPr sz="4750" spc="180" dirty="0">
                <a:latin typeface="Verdana"/>
                <a:cs typeface="Verdana"/>
              </a:rPr>
              <a:t>u</a:t>
            </a:r>
            <a:r>
              <a:rPr sz="4750" spc="30" dirty="0">
                <a:latin typeface="Verdana"/>
                <a:cs typeface="Verdana"/>
              </a:rPr>
              <a:t>e</a:t>
            </a:r>
            <a:r>
              <a:rPr sz="4750" spc="-155" dirty="0">
                <a:latin typeface="Verdana"/>
                <a:cs typeface="Verdana"/>
              </a:rPr>
              <a:t>s</a:t>
            </a:r>
            <a:r>
              <a:rPr sz="4750" spc="-430" dirty="0">
                <a:latin typeface="Verdana"/>
                <a:cs typeface="Verdana"/>
              </a:rPr>
              <a:t> </a:t>
            </a:r>
            <a:r>
              <a:rPr sz="4750" spc="-110" dirty="0">
                <a:latin typeface="Verdana"/>
                <a:cs typeface="Verdana"/>
              </a:rPr>
              <a:t>f</a:t>
            </a:r>
            <a:r>
              <a:rPr sz="4750" spc="85" dirty="0">
                <a:latin typeface="Verdana"/>
                <a:cs typeface="Verdana"/>
              </a:rPr>
              <a:t>o</a:t>
            </a:r>
            <a:r>
              <a:rPr sz="4750" spc="-125" dirty="0">
                <a:latin typeface="Verdana"/>
                <a:cs typeface="Verdana"/>
              </a:rPr>
              <a:t>r</a:t>
            </a:r>
            <a:r>
              <a:rPr sz="4750" spc="-430" dirty="0">
                <a:latin typeface="Verdana"/>
                <a:cs typeface="Verdana"/>
              </a:rPr>
              <a:t> </a:t>
            </a:r>
            <a:r>
              <a:rPr sz="4750" spc="250" dirty="0">
                <a:latin typeface="Verdana"/>
                <a:cs typeface="Verdana"/>
              </a:rPr>
              <a:t>d</a:t>
            </a:r>
            <a:r>
              <a:rPr sz="4750" spc="30" dirty="0">
                <a:latin typeface="Verdana"/>
                <a:cs typeface="Verdana"/>
              </a:rPr>
              <a:t>e</a:t>
            </a:r>
            <a:r>
              <a:rPr sz="4750" spc="-40" dirty="0">
                <a:latin typeface="Verdana"/>
                <a:cs typeface="Verdana"/>
              </a:rPr>
              <a:t>t</a:t>
            </a:r>
            <a:r>
              <a:rPr sz="4750" spc="30" dirty="0">
                <a:latin typeface="Verdana"/>
                <a:cs typeface="Verdana"/>
              </a:rPr>
              <a:t>e</a:t>
            </a:r>
            <a:r>
              <a:rPr sz="4750" spc="220" dirty="0">
                <a:latin typeface="Verdana"/>
                <a:cs typeface="Verdana"/>
              </a:rPr>
              <a:t>c</a:t>
            </a:r>
            <a:r>
              <a:rPr sz="4750" spc="50" dirty="0">
                <a:latin typeface="Verdana"/>
                <a:cs typeface="Verdana"/>
              </a:rPr>
              <a:t>t</a:t>
            </a:r>
            <a:r>
              <a:rPr sz="4750" spc="-35" dirty="0">
                <a:latin typeface="Verdana"/>
                <a:cs typeface="Verdana"/>
              </a:rPr>
              <a:t>i</a:t>
            </a:r>
            <a:r>
              <a:rPr sz="4750" spc="210" dirty="0">
                <a:latin typeface="Verdana"/>
                <a:cs typeface="Verdana"/>
              </a:rPr>
              <a:t>n</a:t>
            </a:r>
            <a:r>
              <a:rPr sz="4750" spc="295" dirty="0">
                <a:latin typeface="Verdana"/>
                <a:cs typeface="Verdana"/>
              </a:rPr>
              <a:t>g</a:t>
            </a:r>
            <a:r>
              <a:rPr sz="4750" spc="-430" dirty="0">
                <a:latin typeface="Verdana"/>
                <a:cs typeface="Verdana"/>
              </a:rPr>
              <a:t> </a:t>
            </a:r>
            <a:r>
              <a:rPr sz="4750" spc="-60" dirty="0">
                <a:latin typeface="Verdana"/>
                <a:cs typeface="Verdana"/>
              </a:rPr>
              <a:t>a</a:t>
            </a:r>
            <a:r>
              <a:rPr sz="4750" spc="210" dirty="0">
                <a:latin typeface="Verdana"/>
                <a:cs typeface="Verdana"/>
              </a:rPr>
              <a:t>n</a:t>
            </a:r>
            <a:r>
              <a:rPr sz="4750" spc="180" dirty="0">
                <a:latin typeface="Verdana"/>
                <a:cs typeface="Verdana"/>
              </a:rPr>
              <a:t>d  </a:t>
            </a:r>
            <a:r>
              <a:rPr sz="4750" spc="250" dirty="0">
                <a:latin typeface="Verdana"/>
                <a:cs typeface="Verdana"/>
              </a:rPr>
              <a:t>p</a:t>
            </a:r>
            <a:r>
              <a:rPr sz="4750" spc="-190" dirty="0">
                <a:latin typeface="Verdana"/>
                <a:cs typeface="Verdana"/>
              </a:rPr>
              <a:t>r</a:t>
            </a:r>
            <a:r>
              <a:rPr sz="4750" spc="-15" dirty="0">
                <a:latin typeface="Verdana"/>
                <a:cs typeface="Verdana"/>
              </a:rPr>
              <a:t>e</a:t>
            </a:r>
            <a:r>
              <a:rPr sz="4750" spc="-315" dirty="0">
                <a:latin typeface="Verdana"/>
                <a:cs typeface="Verdana"/>
              </a:rPr>
              <a:t>v</a:t>
            </a:r>
            <a:r>
              <a:rPr sz="4750" spc="30" dirty="0">
                <a:latin typeface="Verdana"/>
                <a:cs typeface="Verdana"/>
              </a:rPr>
              <a:t>e</a:t>
            </a:r>
            <a:r>
              <a:rPr sz="4750" spc="200" dirty="0">
                <a:latin typeface="Verdana"/>
                <a:cs typeface="Verdana"/>
              </a:rPr>
              <a:t>n</a:t>
            </a:r>
            <a:r>
              <a:rPr sz="4750" spc="50" dirty="0">
                <a:latin typeface="Verdana"/>
                <a:cs typeface="Verdana"/>
              </a:rPr>
              <a:t>t</a:t>
            </a:r>
            <a:r>
              <a:rPr sz="4750" spc="-35" dirty="0">
                <a:latin typeface="Verdana"/>
                <a:cs typeface="Verdana"/>
              </a:rPr>
              <a:t>i</a:t>
            </a:r>
            <a:r>
              <a:rPr sz="4750" spc="210" dirty="0">
                <a:latin typeface="Verdana"/>
                <a:cs typeface="Verdana"/>
              </a:rPr>
              <a:t>n</a:t>
            </a:r>
            <a:r>
              <a:rPr sz="4750" spc="295" dirty="0">
                <a:latin typeface="Verdana"/>
                <a:cs typeface="Verdana"/>
              </a:rPr>
              <a:t>g</a:t>
            </a:r>
            <a:r>
              <a:rPr sz="4750" spc="-430" dirty="0">
                <a:latin typeface="Verdana"/>
                <a:cs typeface="Verdana"/>
              </a:rPr>
              <a:t> </a:t>
            </a:r>
            <a:r>
              <a:rPr sz="4750" spc="190" dirty="0">
                <a:latin typeface="Verdana"/>
                <a:cs typeface="Verdana"/>
              </a:rPr>
              <a:t>c</a:t>
            </a:r>
            <a:r>
              <a:rPr sz="4750" spc="-190" dirty="0">
                <a:latin typeface="Verdana"/>
                <a:cs typeface="Verdana"/>
              </a:rPr>
              <a:t>r</a:t>
            </a:r>
            <a:r>
              <a:rPr sz="4750" spc="30" dirty="0">
                <a:latin typeface="Verdana"/>
                <a:cs typeface="Verdana"/>
              </a:rPr>
              <a:t>e</a:t>
            </a:r>
            <a:r>
              <a:rPr sz="4750" spc="250" dirty="0">
                <a:latin typeface="Verdana"/>
                <a:cs typeface="Verdana"/>
              </a:rPr>
              <a:t>d</a:t>
            </a:r>
            <a:r>
              <a:rPr sz="4750" spc="-35" dirty="0">
                <a:latin typeface="Verdana"/>
                <a:cs typeface="Verdana"/>
              </a:rPr>
              <a:t>i</a:t>
            </a:r>
            <a:r>
              <a:rPr sz="4750" spc="55" dirty="0">
                <a:latin typeface="Verdana"/>
                <a:cs typeface="Verdana"/>
              </a:rPr>
              <a:t>t</a:t>
            </a:r>
            <a:r>
              <a:rPr sz="4750" spc="-430" dirty="0">
                <a:latin typeface="Verdana"/>
                <a:cs typeface="Verdana"/>
              </a:rPr>
              <a:t> </a:t>
            </a:r>
            <a:r>
              <a:rPr sz="4750" spc="190" dirty="0">
                <a:latin typeface="Verdana"/>
                <a:cs typeface="Verdana"/>
              </a:rPr>
              <a:t>c</a:t>
            </a:r>
            <a:r>
              <a:rPr sz="4750" spc="-60" dirty="0">
                <a:latin typeface="Verdana"/>
                <a:cs typeface="Verdana"/>
              </a:rPr>
              <a:t>a</a:t>
            </a:r>
            <a:r>
              <a:rPr sz="4750" spc="-190" dirty="0">
                <a:latin typeface="Verdana"/>
                <a:cs typeface="Verdana"/>
              </a:rPr>
              <a:t>r</a:t>
            </a:r>
            <a:r>
              <a:rPr sz="4750" spc="254" dirty="0">
                <a:latin typeface="Verdana"/>
                <a:cs typeface="Verdana"/>
              </a:rPr>
              <a:t>d</a:t>
            </a:r>
            <a:r>
              <a:rPr sz="4750" spc="-430" dirty="0">
                <a:latin typeface="Verdana"/>
                <a:cs typeface="Verdana"/>
              </a:rPr>
              <a:t> </a:t>
            </a:r>
            <a:r>
              <a:rPr sz="4750" spc="310" dirty="0">
                <a:latin typeface="Verdana"/>
                <a:cs typeface="Verdana"/>
              </a:rPr>
              <a:t>f</a:t>
            </a:r>
            <a:r>
              <a:rPr sz="4750" spc="-170" dirty="0">
                <a:latin typeface="Verdana"/>
                <a:cs typeface="Verdana"/>
              </a:rPr>
              <a:t>r</a:t>
            </a:r>
            <a:r>
              <a:rPr sz="4750" spc="-60" dirty="0">
                <a:latin typeface="Verdana"/>
                <a:cs typeface="Verdana"/>
              </a:rPr>
              <a:t>a</a:t>
            </a:r>
            <a:r>
              <a:rPr sz="4750" spc="180" dirty="0">
                <a:latin typeface="Verdana"/>
                <a:cs typeface="Verdana"/>
              </a:rPr>
              <a:t>u</a:t>
            </a:r>
            <a:r>
              <a:rPr sz="4750" spc="250" dirty="0">
                <a:latin typeface="Verdana"/>
                <a:cs typeface="Verdana"/>
              </a:rPr>
              <a:t>d</a:t>
            </a:r>
            <a:r>
              <a:rPr sz="4750" spc="-725" dirty="0">
                <a:latin typeface="Verdana"/>
                <a:cs typeface="Verdana"/>
              </a:rPr>
              <a:t>.</a:t>
            </a:r>
            <a:endParaRPr sz="4750">
              <a:latin typeface="Verdana"/>
              <a:cs typeface="Verdana"/>
            </a:endParaRPr>
          </a:p>
        </p:txBody>
      </p:sp>
      <p:pic>
        <p:nvPicPr>
          <p:cNvPr id="4" name="object 4"/>
          <p:cNvPicPr/>
          <p:nvPr/>
        </p:nvPicPr>
        <p:blipFill>
          <a:blip r:embed="rId2" cstate="print"/>
          <a:stretch>
            <a:fillRect/>
          </a:stretch>
        </p:blipFill>
        <p:spPr>
          <a:xfrm>
            <a:off x="12690691" y="0"/>
            <a:ext cx="5610009" cy="10299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734" y="1588204"/>
            <a:ext cx="8707755" cy="995044"/>
          </a:xfrm>
          <a:prstGeom prst="rect">
            <a:avLst/>
          </a:prstGeom>
        </p:spPr>
        <p:txBody>
          <a:bodyPr vert="horz" wrap="square" lIns="0" tIns="13970" rIns="0" bIns="0" rtlCol="0">
            <a:spAutoFit/>
          </a:bodyPr>
          <a:lstStyle/>
          <a:p>
            <a:pPr marL="12700">
              <a:lnSpc>
                <a:spcPct val="100000"/>
              </a:lnSpc>
              <a:spcBef>
                <a:spcPts val="110"/>
              </a:spcBef>
            </a:pPr>
            <a:r>
              <a:rPr sz="6350" b="0" spc="400" dirty="0">
                <a:solidFill>
                  <a:srgbClr val="000000"/>
                </a:solidFill>
                <a:latin typeface="Verdana"/>
                <a:cs typeface="Verdana"/>
              </a:rPr>
              <a:t>P</a:t>
            </a:r>
            <a:r>
              <a:rPr sz="6350" b="0" spc="-180" dirty="0">
                <a:solidFill>
                  <a:srgbClr val="000000"/>
                </a:solidFill>
                <a:latin typeface="Verdana"/>
                <a:cs typeface="Verdana"/>
              </a:rPr>
              <a:t>R</a:t>
            </a:r>
            <a:r>
              <a:rPr sz="6350" b="0" spc="-240" dirty="0">
                <a:solidFill>
                  <a:srgbClr val="000000"/>
                </a:solidFill>
                <a:latin typeface="Verdana"/>
                <a:cs typeface="Verdana"/>
              </a:rPr>
              <a:t>O</a:t>
            </a:r>
            <a:r>
              <a:rPr sz="6350" b="0" spc="-125" dirty="0">
                <a:solidFill>
                  <a:srgbClr val="000000"/>
                </a:solidFill>
                <a:latin typeface="Verdana"/>
                <a:cs typeface="Verdana"/>
              </a:rPr>
              <a:t>B</a:t>
            </a:r>
            <a:r>
              <a:rPr sz="6350" b="0" spc="-355" dirty="0">
                <a:solidFill>
                  <a:srgbClr val="000000"/>
                </a:solidFill>
                <a:latin typeface="Verdana"/>
                <a:cs typeface="Verdana"/>
              </a:rPr>
              <a:t>L</a:t>
            </a:r>
            <a:r>
              <a:rPr sz="6350" b="0" spc="-310" dirty="0">
                <a:solidFill>
                  <a:srgbClr val="000000"/>
                </a:solidFill>
                <a:latin typeface="Verdana"/>
                <a:cs typeface="Verdana"/>
              </a:rPr>
              <a:t>E</a:t>
            </a:r>
            <a:r>
              <a:rPr sz="6350" b="0" spc="1015" dirty="0">
                <a:solidFill>
                  <a:srgbClr val="000000"/>
                </a:solidFill>
                <a:latin typeface="Verdana"/>
                <a:cs typeface="Verdana"/>
              </a:rPr>
              <a:t>M</a:t>
            </a:r>
            <a:r>
              <a:rPr sz="6350" b="0" spc="-650" dirty="0">
                <a:solidFill>
                  <a:srgbClr val="000000"/>
                </a:solidFill>
                <a:latin typeface="Verdana"/>
                <a:cs typeface="Verdana"/>
              </a:rPr>
              <a:t> </a:t>
            </a:r>
            <a:r>
              <a:rPr sz="6350" b="0" spc="-640" dirty="0">
                <a:solidFill>
                  <a:srgbClr val="000000"/>
                </a:solidFill>
                <a:latin typeface="Verdana"/>
                <a:cs typeface="Verdana"/>
              </a:rPr>
              <a:t>S</a:t>
            </a:r>
            <a:r>
              <a:rPr sz="6350" b="0" spc="-740" dirty="0">
                <a:solidFill>
                  <a:srgbClr val="000000"/>
                </a:solidFill>
                <a:latin typeface="Verdana"/>
                <a:cs typeface="Verdana"/>
              </a:rPr>
              <a:t>T</a:t>
            </a:r>
            <a:r>
              <a:rPr sz="6350" b="0" spc="-114" dirty="0">
                <a:solidFill>
                  <a:srgbClr val="000000"/>
                </a:solidFill>
                <a:latin typeface="Verdana"/>
                <a:cs typeface="Verdana"/>
              </a:rPr>
              <a:t>A</a:t>
            </a:r>
            <a:r>
              <a:rPr sz="6350" b="0" spc="-740" dirty="0">
                <a:solidFill>
                  <a:srgbClr val="000000"/>
                </a:solidFill>
                <a:latin typeface="Verdana"/>
                <a:cs typeface="Verdana"/>
              </a:rPr>
              <a:t>T</a:t>
            </a:r>
            <a:r>
              <a:rPr sz="6350" b="0" spc="-310" dirty="0">
                <a:solidFill>
                  <a:srgbClr val="000000"/>
                </a:solidFill>
                <a:latin typeface="Verdana"/>
                <a:cs typeface="Verdana"/>
              </a:rPr>
              <a:t>E</a:t>
            </a:r>
            <a:r>
              <a:rPr sz="6350" b="0" spc="1010" dirty="0">
                <a:solidFill>
                  <a:srgbClr val="000000"/>
                </a:solidFill>
                <a:latin typeface="Verdana"/>
                <a:cs typeface="Verdana"/>
              </a:rPr>
              <a:t>M</a:t>
            </a:r>
            <a:r>
              <a:rPr sz="6350" b="0" spc="-310" dirty="0">
                <a:solidFill>
                  <a:srgbClr val="000000"/>
                </a:solidFill>
                <a:latin typeface="Verdana"/>
                <a:cs typeface="Verdana"/>
              </a:rPr>
              <a:t>E</a:t>
            </a:r>
            <a:r>
              <a:rPr sz="6350" b="0" spc="10" dirty="0">
                <a:solidFill>
                  <a:srgbClr val="000000"/>
                </a:solidFill>
                <a:latin typeface="Verdana"/>
                <a:cs typeface="Verdana"/>
              </a:rPr>
              <a:t>N</a:t>
            </a:r>
            <a:r>
              <a:rPr sz="6350" b="0" spc="-735" dirty="0">
                <a:solidFill>
                  <a:srgbClr val="000000"/>
                </a:solidFill>
                <a:latin typeface="Verdana"/>
                <a:cs typeface="Verdana"/>
              </a:rPr>
              <a:t>T</a:t>
            </a:r>
            <a:endParaRPr sz="6350">
              <a:latin typeface="Verdana"/>
              <a:cs typeface="Verdana"/>
            </a:endParaRPr>
          </a:p>
        </p:txBody>
      </p:sp>
      <p:sp>
        <p:nvSpPr>
          <p:cNvPr id="3" name="object 3"/>
          <p:cNvSpPr txBox="1"/>
          <p:nvPr/>
        </p:nvSpPr>
        <p:spPr>
          <a:xfrm>
            <a:off x="463183" y="3523046"/>
            <a:ext cx="8796655" cy="5626100"/>
          </a:xfrm>
          <a:prstGeom prst="rect">
            <a:avLst/>
          </a:prstGeom>
        </p:spPr>
        <p:txBody>
          <a:bodyPr vert="horz" wrap="square" lIns="0" tIns="8890" rIns="0" bIns="0" rtlCol="0">
            <a:spAutoFit/>
          </a:bodyPr>
          <a:lstStyle/>
          <a:p>
            <a:pPr marL="225425" marR="217804" indent="-635" algn="ctr">
              <a:lnSpc>
                <a:spcPct val="116700"/>
              </a:lnSpc>
              <a:spcBef>
                <a:spcPts val="70"/>
              </a:spcBef>
            </a:pPr>
            <a:r>
              <a:rPr sz="3500" spc="-150" dirty="0">
                <a:latin typeface="Verdana"/>
                <a:cs typeface="Verdana"/>
              </a:rPr>
              <a:t>T</a:t>
            </a:r>
            <a:r>
              <a:rPr sz="3500" spc="160" dirty="0">
                <a:latin typeface="Verdana"/>
                <a:cs typeface="Verdana"/>
              </a:rPr>
              <a:t>h</a:t>
            </a:r>
            <a:r>
              <a:rPr sz="3500" spc="30" dirty="0">
                <a:latin typeface="Verdana"/>
                <a:cs typeface="Verdana"/>
              </a:rPr>
              <a:t>e</a:t>
            </a:r>
            <a:r>
              <a:rPr sz="3500" spc="-315" dirty="0">
                <a:latin typeface="Verdana"/>
                <a:cs typeface="Verdana"/>
              </a:rPr>
              <a:t> </a:t>
            </a:r>
            <a:r>
              <a:rPr sz="3500" spc="215" dirty="0">
                <a:latin typeface="Verdana"/>
                <a:cs typeface="Verdana"/>
              </a:rPr>
              <a:t>g</a:t>
            </a:r>
            <a:r>
              <a:rPr sz="3500" spc="55" dirty="0">
                <a:latin typeface="Verdana"/>
                <a:cs typeface="Verdana"/>
              </a:rPr>
              <a:t>o</a:t>
            </a:r>
            <a:r>
              <a:rPr sz="3500" spc="-40" dirty="0">
                <a:latin typeface="Verdana"/>
                <a:cs typeface="Verdana"/>
              </a:rPr>
              <a:t>a</a:t>
            </a:r>
            <a:r>
              <a:rPr sz="3500" spc="-20" dirty="0">
                <a:latin typeface="Verdana"/>
                <a:cs typeface="Verdana"/>
              </a:rPr>
              <a:t>l</a:t>
            </a:r>
            <a:r>
              <a:rPr sz="3500" spc="-315" dirty="0">
                <a:latin typeface="Verdana"/>
                <a:cs typeface="Verdana"/>
              </a:rPr>
              <a:t> </a:t>
            </a:r>
            <a:r>
              <a:rPr sz="3500" spc="65" dirty="0">
                <a:latin typeface="Verdana"/>
                <a:cs typeface="Verdana"/>
              </a:rPr>
              <a:t>o</a:t>
            </a:r>
            <a:r>
              <a:rPr sz="3500" spc="-45" dirty="0">
                <a:latin typeface="Verdana"/>
                <a:cs typeface="Verdana"/>
              </a:rPr>
              <a:t>f</a:t>
            </a:r>
            <a:r>
              <a:rPr sz="3500" spc="-315" dirty="0">
                <a:latin typeface="Verdana"/>
                <a:cs typeface="Verdana"/>
              </a:rPr>
              <a:t> </a:t>
            </a:r>
            <a:r>
              <a:rPr sz="3500" spc="35" dirty="0">
                <a:latin typeface="Verdana"/>
                <a:cs typeface="Verdana"/>
              </a:rPr>
              <a:t>t</a:t>
            </a:r>
            <a:r>
              <a:rPr sz="3500" spc="150" dirty="0">
                <a:latin typeface="Verdana"/>
                <a:cs typeface="Verdana"/>
              </a:rPr>
              <a:t>h</a:t>
            </a:r>
            <a:r>
              <a:rPr sz="3500" spc="-25" dirty="0">
                <a:latin typeface="Verdana"/>
                <a:cs typeface="Verdana"/>
              </a:rPr>
              <a:t>i</a:t>
            </a:r>
            <a:r>
              <a:rPr sz="3500" spc="-110" dirty="0">
                <a:latin typeface="Verdana"/>
                <a:cs typeface="Verdana"/>
              </a:rPr>
              <a:t>s</a:t>
            </a:r>
            <a:r>
              <a:rPr sz="3500" spc="-315" dirty="0">
                <a:latin typeface="Verdana"/>
                <a:cs typeface="Verdana"/>
              </a:rPr>
              <a:t> </a:t>
            </a:r>
            <a:r>
              <a:rPr sz="3500" spc="190" dirty="0">
                <a:latin typeface="Verdana"/>
                <a:cs typeface="Verdana"/>
              </a:rPr>
              <a:t>p</a:t>
            </a:r>
            <a:r>
              <a:rPr sz="3500" spc="-140" dirty="0">
                <a:latin typeface="Verdana"/>
                <a:cs typeface="Verdana"/>
              </a:rPr>
              <a:t>r</a:t>
            </a:r>
            <a:r>
              <a:rPr sz="3500" spc="65" dirty="0">
                <a:latin typeface="Verdana"/>
                <a:cs typeface="Verdana"/>
              </a:rPr>
              <a:t>o</a:t>
            </a:r>
            <a:r>
              <a:rPr sz="3500" spc="-250" dirty="0">
                <a:latin typeface="Verdana"/>
                <a:cs typeface="Verdana"/>
              </a:rPr>
              <a:t>j</a:t>
            </a:r>
            <a:r>
              <a:rPr sz="3500" spc="25" dirty="0">
                <a:latin typeface="Verdana"/>
                <a:cs typeface="Verdana"/>
              </a:rPr>
              <a:t>e</a:t>
            </a:r>
            <a:r>
              <a:rPr sz="3500" spc="165" dirty="0">
                <a:latin typeface="Verdana"/>
                <a:cs typeface="Verdana"/>
              </a:rPr>
              <a:t>c</a:t>
            </a:r>
            <a:r>
              <a:rPr sz="3500" spc="40" dirty="0">
                <a:latin typeface="Verdana"/>
                <a:cs typeface="Verdana"/>
              </a:rPr>
              <a:t>t</a:t>
            </a:r>
            <a:r>
              <a:rPr sz="3500" spc="-315" dirty="0">
                <a:latin typeface="Verdana"/>
                <a:cs typeface="Verdana"/>
              </a:rPr>
              <a:t> </a:t>
            </a:r>
            <a:r>
              <a:rPr sz="3500" spc="-25" dirty="0">
                <a:latin typeface="Verdana"/>
                <a:cs typeface="Verdana"/>
              </a:rPr>
              <a:t>i</a:t>
            </a:r>
            <a:r>
              <a:rPr sz="3500" spc="-110" dirty="0">
                <a:latin typeface="Verdana"/>
                <a:cs typeface="Verdana"/>
              </a:rPr>
              <a:t>s</a:t>
            </a:r>
            <a:r>
              <a:rPr sz="3500" spc="-315" dirty="0">
                <a:latin typeface="Verdana"/>
                <a:cs typeface="Verdana"/>
              </a:rPr>
              <a:t> </a:t>
            </a:r>
            <a:r>
              <a:rPr sz="3500" spc="-30" dirty="0">
                <a:latin typeface="Verdana"/>
                <a:cs typeface="Verdana"/>
              </a:rPr>
              <a:t>t</a:t>
            </a:r>
            <a:r>
              <a:rPr sz="3500" spc="70" dirty="0">
                <a:latin typeface="Verdana"/>
                <a:cs typeface="Verdana"/>
              </a:rPr>
              <a:t>o</a:t>
            </a:r>
            <a:r>
              <a:rPr sz="3500" spc="-315" dirty="0">
                <a:latin typeface="Verdana"/>
                <a:cs typeface="Verdana"/>
              </a:rPr>
              <a:t> </a:t>
            </a:r>
            <a:r>
              <a:rPr sz="3500" spc="190" dirty="0">
                <a:latin typeface="Verdana"/>
                <a:cs typeface="Verdana"/>
              </a:rPr>
              <a:t>b</a:t>
            </a:r>
            <a:r>
              <a:rPr sz="3500" spc="135" dirty="0">
                <a:latin typeface="Verdana"/>
                <a:cs typeface="Verdana"/>
              </a:rPr>
              <a:t>u</a:t>
            </a:r>
            <a:r>
              <a:rPr sz="3500" spc="-25" dirty="0">
                <a:latin typeface="Verdana"/>
                <a:cs typeface="Verdana"/>
              </a:rPr>
              <a:t>il</a:t>
            </a:r>
            <a:r>
              <a:rPr sz="3500" spc="195" dirty="0">
                <a:latin typeface="Verdana"/>
                <a:cs typeface="Verdana"/>
              </a:rPr>
              <a:t>d</a:t>
            </a:r>
            <a:r>
              <a:rPr sz="3500" spc="-315" dirty="0">
                <a:latin typeface="Verdana"/>
                <a:cs typeface="Verdana"/>
              </a:rPr>
              <a:t> </a:t>
            </a:r>
            <a:r>
              <a:rPr sz="3500" spc="-25" dirty="0">
                <a:latin typeface="Verdana"/>
                <a:cs typeface="Verdana"/>
              </a:rPr>
              <a:t>a  </a:t>
            </a:r>
            <a:r>
              <a:rPr sz="3500" spc="-140" dirty="0">
                <a:latin typeface="Verdana"/>
                <a:cs typeface="Verdana"/>
              </a:rPr>
              <a:t>r</a:t>
            </a:r>
            <a:r>
              <a:rPr sz="3500" spc="65" dirty="0">
                <a:latin typeface="Verdana"/>
                <a:cs typeface="Verdana"/>
              </a:rPr>
              <a:t>o</a:t>
            </a:r>
            <a:r>
              <a:rPr sz="3500" spc="190" dirty="0">
                <a:latin typeface="Verdana"/>
                <a:cs typeface="Verdana"/>
              </a:rPr>
              <a:t>b</a:t>
            </a:r>
            <a:r>
              <a:rPr sz="3500" spc="135" dirty="0">
                <a:latin typeface="Verdana"/>
                <a:cs typeface="Verdana"/>
              </a:rPr>
              <a:t>u</a:t>
            </a:r>
            <a:r>
              <a:rPr sz="3500" spc="-114" dirty="0">
                <a:latin typeface="Verdana"/>
                <a:cs typeface="Verdana"/>
              </a:rPr>
              <a:t>s</a:t>
            </a:r>
            <a:r>
              <a:rPr sz="3500" spc="40" dirty="0">
                <a:latin typeface="Verdana"/>
                <a:cs typeface="Verdana"/>
              </a:rPr>
              <a:t>t</a:t>
            </a:r>
            <a:r>
              <a:rPr sz="3500" spc="-315" dirty="0">
                <a:latin typeface="Verdana"/>
                <a:cs typeface="Verdana"/>
              </a:rPr>
              <a:t> </a:t>
            </a:r>
            <a:r>
              <a:rPr sz="3500" spc="-40" dirty="0">
                <a:latin typeface="Verdana"/>
                <a:cs typeface="Verdana"/>
              </a:rPr>
              <a:t>a</a:t>
            </a:r>
            <a:r>
              <a:rPr sz="3500" spc="160" dirty="0">
                <a:latin typeface="Verdana"/>
                <a:cs typeface="Verdana"/>
              </a:rPr>
              <a:t>n</a:t>
            </a:r>
            <a:r>
              <a:rPr sz="3500" spc="195" dirty="0">
                <a:latin typeface="Verdana"/>
                <a:cs typeface="Verdana"/>
              </a:rPr>
              <a:t>d</a:t>
            </a:r>
            <a:r>
              <a:rPr sz="3500" spc="-315" dirty="0">
                <a:latin typeface="Verdana"/>
                <a:cs typeface="Verdana"/>
              </a:rPr>
              <a:t> </a:t>
            </a:r>
            <a:r>
              <a:rPr sz="3500" spc="-30" dirty="0">
                <a:latin typeface="Verdana"/>
                <a:cs typeface="Verdana"/>
              </a:rPr>
              <a:t>a</a:t>
            </a:r>
            <a:r>
              <a:rPr sz="3500" spc="110" dirty="0">
                <a:latin typeface="Verdana"/>
                <a:cs typeface="Verdana"/>
              </a:rPr>
              <a:t>c</a:t>
            </a:r>
            <a:r>
              <a:rPr sz="3500" spc="140" dirty="0">
                <a:latin typeface="Verdana"/>
                <a:cs typeface="Verdana"/>
              </a:rPr>
              <a:t>c</a:t>
            </a:r>
            <a:r>
              <a:rPr sz="3500" spc="135" dirty="0">
                <a:latin typeface="Verdana"/>
                <a:cs typeface="Verdana"/>
              </a:rPr>
              <a:t>u</a:t>
            </a:r>
            <a:r>
              <a:rPr sz="3500" spc="-125" dirty="0">
                <a:latin typeface="Verdana"/>
                <a:cs typeface="Verdana"/>
              </a:rPr>
              <a:t>r</a:t>
            </a:r>
            <a:r>
              <a:rPr sz="3500" spc="-40" dirty="0">
                <a:latin typeface="Verdana"/>
                <a:cs typeface="Verdana"/>
              </a:rPr>
              <a:t>a</a:t>
            </a:r>
            <a:r>
              <a:rPr sz="3500" spc="-30" dirty="0">
                <a:latin typeface="Verdana"/>
                <a:cs typeface="Verdana"/>
              </a:rPr>
              <a:t>t</a:t>
            </a:r>
            <a:r>
              <a:rPr sz="3500" spc="30" dirty="0">
                <a:latin typeface="Verdana"/>
                <a:cs typeface="Verdana"/>
              </a:rPr>
              <a:t>e</a:t>
            </a:r>
            <a:r>
              <a:rPr sz="3500" spc="-315" dirty="0">
                <a:latin typeface="Verdana"/>
                <a:cs typeface="Verdana"/>
              </a:rPr>
              <a:t> </a:t>
            </a:r>
            <a:r>
              <a:rPr sz="3500" spc="140" dirty="0">
                <a:latin typeface="Verdana"/>
                <a:cs typeface="Verdana"/>
              </a:rPr>
              <a:t>c</a:t>
            </a:r>
            <a:r>
              <a:rPr sz="3500" spc="-140" dirty="0">
                <a:latin typeface="Verdana"/>
                <a:cs typeface="Verdana"/>
              </a:rPr>
              <a:t>r</a:t>
            </a:r>
            <a:r>
              <a:rPr sz="3500" spc="25" dirty="0">
                <a:latin typeface="Verdana"/>
                <a:cs typeface="Verdana"/>
              </a:rPr>
              <a:t>e</a:t>
            </a:r>
            <a:r>
              <a:rPr sz="3500" spc="190" dirty="0">
                <a:latin typeface="Verdana"/>
                <a:cs typeface="Verdana"/>
              </a:rPr>
              <a:t>d</a:t>
            </a:r>
            <a:r>
              <a:rPr sz="3500" spc="-25" dirty="0">
                <a:latin typeface="Verdana"/>
                <a:cs typeface="Verdana"/>
              </a:rPr>
              <a:t>i</a:t>
            </a:r>
            <a:r>
              <a:rPr sz="3500" spc="40" dirty="0">
                <a:latin typeface="Verdana"/>
                <a:cs typeface="Verdana"/>
              </a:rPr>
              <a:t>t</a:t>
            </a:r>
            <a:r>
              <a:rPr sz="3500" spc="-315" dirty="0">
                <a:latin typeface="Verdana"/>
                <a:cs typeface="Verdana"/>
              </a:rPr>
              <a:t> </a:t>
            </a:r>
            <a:r>
              <a:rPr sz="3500" spc="140" dirty="0">
                <a:latin typeface="Verdana"/>
                <a:cs typeface="Verdana"/>
              </a:rPr>
              <a:t>c</a:t>
            </a:r>
            <a:r>
              <a:rPr sz="3500" spc="-40" dirty="0">
                <a:latin typeface="Verdana"/>
                <a:cs typeface="Verdana"/>
              </a:rPr>
              <a:t>a</a:t>
            </a:r>
            <a:r>
              <a:rPr sz="3500" spc="-140" dirty="0">
                <a:latin typeface="Verdana"/>
                <a:cs typeface="Verdana"/>
              </a:rPr>
              <a:t>r</a:t>
            </a:r>
            <a:r>
              <a:rPr sz="3500" spc="195" dirty="0">
                <a:latin typeface="Verdana"/>
                <a:cs typeface="Verdana"/>
              </a:rPr>
              <a:t>d</a:t>
            </a:r>
            <a:r>
              <a:rPr sz="3500" spc="-315" dirty="0">
                <a:latin typeface="Verdana"/>
                <a:cs typeface="Verdana"/>
              </a:rPr>
              <a:t> </a:t>
            </a:r>
            <a:r>
              <a:rPr sz="3500" spc="235" dirty="0">
                <a:latin typeface="Verdana"/>
                <a:cs typeface="Verdana"/>
              </a:rPr>
              <a:t>f</a:t>
            </a:r>
            <a:r>
              <a:rPr sz="3500" spc="-125" dirty="0">
                <a:latin typeface="Verdana"/>
                <a:cs typeface="Verdana"/>
              </a:rPr>
              <a:t>r</a:t>
            </a:r>
            <a:r>
              <a:rPr sz="3500" spc="-40" dirty="0">
                <a:latin typeface="Verdana"/>
                <a:cs typeface="Verdana"/>
              </a:rPr>
              <a:t>a</a:t>
            </a:r>
            <a:r>
              <a:rPr sz="3500" spc="135" dirty="0">
                <a:latin typeface="Verdana"/>
                <a:cs typeface="Verdana"/>
              </a:rPr>
              <a:t>ud  </a:t>
            </a:r>
            <a:r>
              <a:rPr sz="3500" spc="190" dirty="0">
                <a:latin typeface="Verdana"/>
                <a:cs typeface="Verdana"/>
              </a:rPr>
              <a:t>d</a:t>
            </a:r>
            <a:r>
              <a:rPr sz="3500" spc="25" dirty="0">
                <a:latin typeface="Verdana"/>
                <a:cs typeface="Verdana"/>
              </a:rPr>
              <a:t>e</a:t>
            </a:r>
            <a:r>
              <a:rPr sz="3500" spc="-30" dirty="0">
                <a:latin typeface="Verdana"/>
                <a:cs typeface="Verdana"/>
              </a:rPr>
              <a:t>t</a:t>
            </a:r>
            <a:r>
              <a:rPr sz="3500" spc="25" dirty="0">
                <a:latin typeface="Verdana"/>
                <a:cs typeface="Verdana"/>
              </a:rPr>
              <a:t>e</a:t>
            </a:r>
            <a:r>
              <a:rPr sz="3500" spc="165" dirty="0">
                <a:latin typeface="Verdana"/>
                <a:cs typeface="Verdana"/>
              </a:rPr>
              <a:t>c</a:t>
            </a:r>
            <a:r>
              <a:rPr sz="3500" spc="35" dirty="0">
                <a:latin typeface="Verdana"/>
                <a:cs typeface="Verdana"/>
              </a:rPr>
              <a:t>t</a:t>
            </a:r>
            <a:r>
              <a:rPr sz="3500" spc="-25" dirty="0">
                <a:latin typeface="Verdana"/>
                <a:cs typeface="Verdana"/>
              </a:rPr>
              <a:t>i</a:t>
            </a:r>
            <a:r>
              <a:rPr sz="3500" spc="65" dirty="0">
                <a:latin typeface="Verdana"/>
                <a:cs typeface="Verdana"/>
              </a:rPr>
              <a:t>o</a:t>
            </a:r>
            <a:r>
              <a:rPr sz="3500" spc="155" dirty="0">
                <a:latin typeface="Verdana"/>
                <a:cs typeface="Verdana"/>
              </a:rPr>
              <a:t>n</a:t>
            </a:r>
            <a:r>
              <a:rPr sz="3500" spc="-315" dirty="0">
                <a:latin typeface="Verdana"/>
                <a:cs typeface="Verdana"/>
              </a:rPr>
              <a:t> </a:t>
            </a:r>
            <a:r>
              <a:rPr sz="3500" spc="-150" dirty="0">
                <a:latin typeface="Verdana"/>
                <a:cs typeface="Verdana"/>
              </a:rPr>
              <a:t>s</a:t>
            </a:r>
            <a:r>
              <a:rPr sz="3500" spc="-200" dirty="0">
                <a:latin typeface="Verdana"/>
                <a:cs typeface="Verdana"/>
              </a:rPr>
              <a:t>y</a:t>
            </a:r>
            <a:r>
              <a:rPr sz="3500" spc="-114" dirty="0">
                <a:latin typeface="Verdana"/>
                <a:cs typeface="Verdana"/>
              </a:rPr>
              <a:t>s</a:t>
            </a:r>
            <a:r>
              <a:rPr sz="3500" spc="-30" dirty="0">
                <a:latin typeface="Verdana"/>
                <a:cs typeface="Verdana"/>
              </a:rPr>
              <a:t>t</a:t>
            </a:r>
            <a:r>
              <a:rPr sz="3500" spc="25" dirty="0">
                <a:latin typeface="Verdana"/>
                <a:cs typeface="Verdana"/>
              </a:rPr>
              <a:t>e</a:t>
            </a:r>
            <a:r>
              <a:rPr sz="3500" spc="310" dirty="0">
                <a:latin typeface="Verdana"/>
                <a:cs typeface="Verdana"/>
              </a:rPr>
              <a:t>m</a:t>
            </a:r>
            <a:r>
              <a:rPr sz="3500" spc="-315" dirty="0">
                <a:latin typeface="Verdana"/>
                <a:cs typeface="Verdana"/>
              </a:rPr>
              <a:t> </a:t>
            </a:r>
            <a:r>
              <a:rPr sz="3500" spc="35" dirty="0">
                <a:latin typeface="Verdana"/>
                <a:cs typeface="Verdana"/>
              </a:rPr>
              <a:t>t</a:t>
            </a:r>
            <a:r>
              <a:rPr sz="3500" spc="150" dirty="0">
                <a:latin typeface="Verdana"/>
                <a:cs typeface="Verdana"/>
              </a:rPr>
              <a:t>h</a:t>
            </a:r>
            <a:r>
              <a:rPr sz="3500" spc="-40" dirty="0">
                <a:latin typeface="Verdana"/>
                <a:cs typeface="Verdana"/>
              </a:rPr>
              <a:t>a</a:t>
            </a:r>
            <a:r>
              <a:rPr sz="3500" spc="40" dirty="0">
                <a:latin typeface="Verdana"/>
                <a:cs typeface="Verdana"/>
              </a:rPr>
              <a:t>t</a:t>
            </a:r>
            <a:r>
              <a:rPr sz="3500" spc="-315" dirty="0">
                <a:latin typeface="Verdana"/>
                <a:cs typeface="Verdana"/>
              </a:rPr>
              <a:t> </a:t>
            </a:r>
            <a:r>
              <a:rPr sz="3500" spc="140" dirty="0">
                <a:latin typeface="Verdana"/>
                <a:cs typeface="Verdana"/>
              </a:rPr>
              <a:t>c</a:t>
            </a:r>
            <a:r>
              <a:rPr sz="3500" spc="-40" dirty="0">
                <a:latin typeface="Verdana"/>
                <a:cs typeface="Verdana"/>
              </a:rPr>
              <a:t>a</a:t>
            </a:r>
            <a:r>
              <a:rPr sz="3500" spc="155" dirty="0">
                <a:latin typeface="Verdana"/>
                <a:cs typeface="Verdana"/>
              </a:rPr>
              <a:t>n</a:t>
            </a:r>
            <a:r>
              <a:rPr sz="3500" spc="-315" dirty="0">
                <a:latin typeface="Verdana"/>
                <a:cs typeface="Verdana"/>
              </a:rPr>
              <a:t> </a:t>
            </a:r>
            <a:r>
              <a:rPr sz="3500" spc="25" dirty="0">
                <a:latin typeface="Verdana"/>
                <a:cs typeface="Verdana"/>
              </a:rPr>
              <a:t>e</a:t>
            </a:r>
            <a:r>
              <a:rPr sz="3500" spc="-50" dirty="0">
                <a:latin typeface="Verdana"/>
                <a:cs typeface="Verdana"/>
              </a:rPr>
              <a:t>f</a:t>
            </a:r>
            <a:r>
              <a:rPr sz="3500" spc="-80" dirty="0">
                <a:latin typeface="Verdana"/>
                <a:cs typeface="Verdana"/>
              </a:rPr>
              <a:t>f</a:t>
            </a:r>
            <a:r>
              <a:rPr sz="3500" spc="25" dirty="0">
                <a:latin typeface="Verdana"/>
                <a:cs typeface="Verdana"/>
              </a:rPr>
              <a:t>e</a:t>
            </a:r>
            <a:r>
              <a:rPr sz="3500" spc="165" dirty="0">
                <a:latin typeface="Verdana"/>
                <a:cs typeface="Verdana"/>
              </a:rPr>
              <a:t>c</a:t>
            </a:r>
            <a:r>
              <a:rPr sz="3500" spc="35" dirty="0">
                <a:latin typeface="Verdana"/>
                <a:cs typeface="Verdana"/>
              </a:rPr>
              <a:t>t</a:t>
            </a:r>
            <a:r>
              <a:rPr sz="3500" spc="-25" dirty="0">
                <a:latin typeface="Verdana"/>
                <a:cs typeface="Verdana"/>
              </a:rPr>
              <a:t>i</a:t>
            </a:r>
            <a:r>
              <a:rPr sz="3500" spc="-229" dirty="0">
                <a:latin typeface="Verdana"/>
                <a:cs typeface="Verdana"/>
              </a:rPr>
              <a:t>v</a:t>
            </a:r>
            <a:r>
              <a:rPr sz="3500" spc="25" dirty="0">
                <a:latin typeface="Verdana"/>
                <a:cs typeface="Verdana"/>
              </a:rPr>
              <a:t>e</a:t>
            </a:r>
            <a:r>
              <a:rPr sz="3500" spc="-25" dirty="0">
                <a:latin typeface="Verdana"/>
                <a:cs typeface="Verdana"/>
              </a:rPr>
              <a:t>l</a:t>
            </a:r>
            <a:r>
              <a:rPr sz="3500" spc="-130" dirty="0">
                <a:latin typeface="Verdana"/>
                <a:cs typeface="Verdana"/>
              </a:rPr>
              <a:t>y  </a:t>
            </a:r>
            <a:r>
              <a:rPr sz="3500" spc="190" dirty="0">
                <a:latin typeface="Verdana"/>
                <a:cs typeface="Verdana"/>
              </a:rPr>
              <a:t>d</a:t>
            </a:r>
            <a:r>
              <a:rPr sz="3500" spc="-25" dirty="0">
                <a:latin typeface="Verdana"/>
                <a:cs typeface="Verdana"/>
              </a:rPr>
              <a:t>i</a:t>
            </a:r>
            <a:r>
              <a:rPr sz="3500" spc="-114" dirty="0">
                <a:latin typeface="Verdana"/>
                <a:cs typeface="Verdana"/>
              </a:rPr>
              <a:t>s</a:t>
            </a:r>
            <a:r>
              <a:rPr sz="3500" spc="35" dirty="0">
                <a:latin typeface="Verdana"/>
                <a:cs typeface="Verdana"/>
              </a:rPr>
              <a:t>t</a:t>
            </a:r>
            <a:r>
              <a:rPr sz="3500" spc="-25" dirty="0">
                <a:latin typeface="Verdana"/>
                <a:cs typeface="Verdana"/>
              </a:rPr>
              <a:t>i</a:t>
            </a:r>
            <a:r>
              <a:rPr sz="3500" spc="160" dirty="0">
                <a:latin typeface="Verdana"/>
                <a:cs typeface="Verdana"/>
              </a:rPr>
              <a:t>n</a:t>
            </a:r>
            <a:r>
              <a:rPr sz="3500" spc="215" dirty="0">
                <a:latin typeface="Verdana"/>
                <a:cs typeface="Verdana"/>
              </a:rPr>
              <a:t>g</a:t>
            </a:r>
            <a:r>
              <a:rPr sz="3500" spc="135" dirty="0">
                <a:latin typeface="Verdana"/>
                <a:cs typeface="Verdana"/>
              </a:rPr>
              <a:t>u</a:t>
            </a:r>
            <a:r>
              <a:rPr sz="3500" spc="-25" dirty="0">
                <a:latin typeface="Verdana"/>
                <a:cs typeface="Verdana"/>
              </a:rPr>
              <a:t>i</a:t>
            </a:r>
            <a:r>
              <a:rPr sz="3500" spc="-114" dirty="0">
                <a:latin typeface="Verdana"/>
                <a:cs typeface="Verdana"/>
              </a:rPr>
              <a:t>s</a:t>
            </a:r>
            <a:r>
              <a:rPr sz="3500" spc="155" dirty="0">
                <a:latin typeface="Verdana"/>
                <a:cs typeface="Verdana"/>
              </a:rPr>
              <a:t>h</a:t>
            </a:r>
            <a:r>
              <a:rPr sz="3500" spc="-315" dirty="0">
                <a:latin typeface="Verdana"/>
                <a:cs typeface="Verdana"/>
              </a:rPr>
              <a:t> </a:t>
            </a:r>
            <a:r>
              <a:rPr sz="3500" spc="190" dirty="0">
                <a:latin typeface="Verdana"/>
                <a:cs typeface="Verdana"/>
              </a:rPr>
              <a:t>b</a:t>
            </a:r>
            <a:r>
              <a:rPr sz="3500" spc="25" dirty="0">
                <a:latin typeface="Verdana"/>
                <a:cs typeface="Verdana"/>
              </a:rPr>
              <a:t>e</a:t>
            </a:r>
            <a:r>
              <a:rPr sz="3500" dirty="0">
                <a:latin typeface="Verdana"/>
                <a:cs typeface="Verdana"/>
              </a:rPr>
              <a:t>t</a:t>
            </a:r>
            <a:r>
              <a:rPr sz="3500" spc="160" dirty="0">
                <a:latin typeface="Verdana"/>
                <a:cs typeface="Verdana"/>
              </a:rPr>
              <a:t>w</a:t>
            </a:r>
            <a:r>
              <a:rPr sz="3500" spc="25" dirty="0">
                <a:latin typeface="Verdana"/>
                <a:cs typeface="Verdana"/>
              </a:rPr>
              <a:t>ee</a:t>
            </a:r>
            <a:r>
              <a:rPr sz="3500" spc="155" dirty="0">
                <a:latin typeface="Verdana"/>
                <a:cs typeface="Verdana"/>
              </a:rPr>
              <a:t>n</a:t>
            </a:r>
            <a:r>
              <a:rPr sz="3500" spc="-315" dirty="0">
                <a:latin typeface="Verdana"/>
                <a:cs typeface="Verdana"/>
              </a:rPr>
              <a:t> </a:t>
            </a:r>
            <a:r>
              <a:rPr sz="3500" spc="-25" dirty="0">
                <a:latin typeface="Verdana"/>
                <a:cs typeface="Verdana"/>
              </a:rPr>
              <a:t>l</a:t>
            </a:r>
            <a:r>
              <a:rPr sz="3500" spc="25" dirty="0">
                <a:latin typeface="Verdana"/>
                <a:cs typeface="Verdana"/>
              </a:rPr>
              <a:t>e</a:t>
            </a:r>
            <a:r>
              <a:rPr sz="3500" spc="215" dirty="0">
                <a:latin typeface="Verdana"/>
                <a:cs typeface="Verdana"/>
              </a:rPr>
              <a:t>g</a:t>
            </a:r>
            <a:r>
              <a:rPr sz="3500" spc="-25" dirty="0">
                <a:latin typeface="Verdana"/>
                <a:cs typeface="Verdana"/>
              </a:rPr>
              <a:t>i</a:t>
            </a:r>
            <a:r>
              <a:rPr sz="3500" spc="35" dirty="0">
                <a:latin typeface="Verdana"/>
                <a:cs typeface="Verdana"/>
              </a:rPr>
              <a:t>t</a:t>
            </a:r>
            <a:r>
              <a:rPr sz="3500" spc="-25" dirty="0">
                <a:latin typeface="Verdana"/>
                <a:cs typeface="Verdana"/>
              </a:rPr>
              <a:t>i</a:t>
            </a:r>
            <a:r>
              <a:rPr sz="3500" spc="305" dirty="0">
                <a:latin typeface="Verdana"/>
                <a:cs typeface="Verdana"/>
              </a:rPr>
              <a:t>m</a:t>
            </a:r>
            <a:r>
              <a:rPr sz="3500" spc="-40" dirty="0">
                <a:latin typeface="Verdana"/>
                <a:cs typeface="Verdana"/>
              </a:rPr>
              <a:t>a</a:t>
            </a:r>
            <a:r>
              <a:rPr sz="3500" spc="-30" dirty="0">
                <a:latin typeface="Verdana"/>
                <a:cs typeface="Verdana"/>
              </a:rPr>
              <a:t>t</a:t>
            </a:r>
            <a:r>
              <a:rPr sz="3500" spc="30" dirty="0">
                <a:latin typeface="Verdana"/>
                <a:cs typeface="Verdana"/>
              </a:rPr>
              <a:t>e</a:t>
            </a:r>
            <a:r>
              <a:rPr sz="3500" spc="-315" dirty="0">
                <a:latin typeface="Verdana"/>
                <a:cs typeface="Verdana"/>
              </a:rPr>
              <a:t> </a:t>
            </a:r>
            <a:r>
              <a:rPr sz="3500" spc="-40" dirty="0">
                <a:latin typeface="Verdana"/>
                <a:cs typeface="Verdana"/>
              </a:rPr>
              <a:t>a</a:t>
            </a:r>
            <a:r>
              <a:rPr sz="3500" spc="160" dirty="0">
                <a:latin typeface="Verdana"/>
                <a:cs typeface="Verdana"/>
              </a:rPr>
              <a:t>n</a:t>
            </a:r>
            <a:r>
              <a:rPr sz="3500" spc="195" dirty="0">
                <a:latin typeface="Verdana"/>
                <a:cs typeface="Verdana"/>
              </a:rPr>
              <a:t>d</a:t>
            </a:r>
            <a:endParaRPr sz="3500">
              <a:latin typeface="Verdana"/>
              <a:cs typeface="Verdana"/>
            </a:endParaRPr>
          </a:p>
          <a:p>
            <a:pPr marL="12700" marR="5080" algn="ctr">
              <a:lnSpc>
                <a:spcPct val="116500"/>
              </a:lnSpc>
              <a:spcBef>
                <a:spcPts val="60"/>
              </a:spcBef>
            </a:pPr>
            <a:r>
              <a:rPr sz="3500" spc="70" dirty="0">
                <a:latin typeface="Verdana"/>
                <a:cs typeface="Verdana"/>
              </a:rPr>
              <a:t>fraudulent </a:t>
            </a:r>
            <a:r>
              <a:rPr sz="3500" spc="-30" dirty="0">
                <a:latin typeface="Verdana"/>
                <a:cs typeface="Verdana"/>
              </a:rPr>
              <a:t>transactions. </a:t>
            </a:r>
            <a:r>
              <a:rPr sz="3500" spc="10" dirty="0">
                <a:latin typeface="Verdana"/>
                <a:cs typeface="Verdana"/>
              </a:rPr>
              <a:t>The </a:t>
            </a:r>
            <a:r>
              <a:rPr sz="3500" spc="-25" dirty="0">
                <a:latin typeface="Verdana"/>
                <a:cs typeface="Verdana"/>
              </a:rPr>
              <a:t>system </a:t>
            </a:r>
            <a:r>
              <a:rPr sz="3500" spc="-20" dirty="0">
                <a:latin typeface="Verdana"/>
                <a:cs typeface="Verdana"/>
              </a:rPr>
              <a:t> </a:t>
            </a:r>
            <a:r>
              <a:rPr sz="3500" spc="-114" dirty="0">
                <a:latin typeface="Verdana"/>
                <a:cs typeface="Verdana"/>
              </a:rPr>
              <a:t>s</a:t>
            </a:r>
            <a:r>
              <a:rPr sz="3500" spc="160" dirty="0">
                <a:latin typeface="Verdana"/>
                <a:cs typeface="Verdana"/>
              </a:rPr>
              <a:t>h</a:t>
            </a:r>
            <a:r>
              <a:rPr sz="3500" spc="65" dirty="0">
                <a:latin typeface="Verdana"/>
                <a:cs typeface="Verdana"/>
              </a:rPr>
              <a:t>o</a:t>
            </a:r>
            <a:r>
              <a:rPr sz="3500" spc="135" dirty="0">
                <a:latin typeface="Verdana"/>
                <a:cs typeface="Verdana"/>
              </a:rPr>
              <a:t>u</a:t>
            </a:r>
            <a:r>
              <a:rPr sz="3500" spc="-25" dirty="0">
                <a:latin typeface="Verdana"/>
                <a:cs typeface="Verdana"/>
              </a:rPr>
              <a:t>l</a:t>
            </a:r>
            <a:r>
              <a:rPr sz="3500" spc="195" dirty="0">
                <a:latin typeface="Verdana"/>
                <a:cs typeface="Verdana"/>
              </a:rPr>
              <a:t>d</a:t>
            </a:r>
            <a:r>
              <a:rPr sz="3500" spc="-315" dirty="0">
                <a:latin typeface="Verdana"/>
                <a:cs typeface="Verdana"/>
              </a:rPr>
              <a:t> </a:t>
            </a:r>
            <a:r>
              <a:rPr sz="3500" spc="190" dirty="0">
                <a:latin typeface="Verdana"/>
                <a:cs typeface="Verdana"/>
              </a:rPr>
              <a:t>b</a:t>
            </a:r>
            <a:r>
              <a:rPr sz="3500" spc="30" dirty="0">
                <a:latin typeface="Verdana"/>
                <a:cs typeface="Verdana"/>
              </a:rPr>
              <a:t>e</a:t>
            </a:r>
            <a:r>
              <a:rPr sz="3500" spc="-315" dirty="0">
                <a:latin typeface="Verdana"/>
                <a:cs typeface="Verdana"/>
              </a:rPr>
              <a:t> </a:t>
            </a:r>
            <a:r>
              <a:rPr sz="3500" spc="140" dirty="0">
                <a:latin typeface="Verdana"/>
                <a:cs typeface="Verdana"/>
              </a:rPr>
              <a:t>c</a:t>
            </a:r>
            <a:r>
              <a:rPr sz="3500" spc="-40" dirty="0">
                <a:latin typeface="Verdana"/>
                <a:cs typeface="Verdana"/>
              </a:rPr>
              <a:t>a</a:t>
            </a:r>
            <a:r>
              <a:rPr sz="3500" spc="180" dirty="0">
                <a:latin typeface="Verdana"/>
                <a:cs typeface="Verdana"/>
              </a:rPr>
              <a:t>p</a:t>
            </a:r>
            <a:r>
              <a:rPr sz="3500" spc="-40" dirty="0">
                <a:latin typeface="Verdana"/>
                <a:cs typeface="Verdana"/>
              </a:rPr>
              <a:t>a</a:t>
            </a:r>
            <a:r>
              <a:rPr sz="3500" spc="190" dirty="0">
                <a:latin typeface="Verdana"/>
                <a:cs typeface="Verdana"/>
              </a:rPr>
              <a:t>b</a:t>
            </a:r>
            <a:r>
              <a:rPr sz="3500" spc="-25" dirty="0">
                <a:latin typeface="Verdana"/>
                <a:cs typeface="Verdana"/>
              </a:rPr>
              <a:t>l</a:t>
            </a:r>
            <a:r>
              <a:rPr sz="3500" spc="30" dirty="0">
                <a:latin typeface="Verdana"/>
                <a:cs typeface="Verdana"/>
              </a:rPr>
              <a:t>e</a:t>
            </a:r>
            <a:r>
              <a:rPr sz="3500" spc="-315" dirty="0">
                <a:latin typeface="Verdana"/>
                <a:cs typeface="Verdana"/>
              </a:rPr>
              <a:t> </a:t>
            </a:r>
            <a:r>
              <a:rPr sz="3500" spc="65" dirty="0">
                <a:latin typeface="Verdana"/>
                <a:cs typeface="Verdana"/>
              </a:rPr>
              <a:t>o</a:t>
            </a:r>
            <a:r>
              <a:rPr sz="3500" spc="-45" dirty="0">
                <a:latin typeface="Verdana"/>
                <a:cs typeface="Verdana"/>
              </a:rPr>
              <a:t>f</a:t>
            </a:r>
            <a:r>
              <a:rPr sz="3500" spc="-315" dirty="0">
                <a:latin typeface="Verdana"/>
                <a:cs typeface="Verdana"/>
              </a:rPr>
              <a:t> </a:t>
            </a:r>
            <a:r>
              <a:rPr sz="3500" spc="-40" dirty="0">
                <a:latin typeface="Verdana"/>
                <a:cs typeface="Verdana"/>
              </a:rPr>
              <a:t>a</a:t>
            </a:r>
            <a:r>
              <a:rPr sz="3500" spc="150" dirty="0">
                <a:latin typeface="Verdana"/>
                <a:cs typeface="Verdana"/>
              </a:rPr>
              <a:t>n</a:t>
            </a:r>
            <a:r>
              <a:rPr sz="3500" spc="-40" dirty="0">
                <a:latin typeface="Verdana"/>
                <a:cs typeface="Verdana"/>
              </a:rPr>
              <a:t>a</a:t>
            </a:r>
            <a:r>
              <a:rPr sz="3500" spc="-25" dirty="0">
                <a:latin typeface="Verdana"/>
                <a:cs typeface="Verdana"/>
              </a:rPr>
              <a:t>l</a:t>
            </a:r>
            <a:r>
              <a:rPr sz="3500" spc="-215" dirty="0">
                <a:latin typeface="Verdana"/>
                <a:cs typeface="Verdana"/>
              </a:rPr>
              <a:t>y</a:t>
            </a:r>
            <a:r>
              <a:rPr sz="3500" spc="-55" dirty="0">
                <a:latin typeface="Verdana"/>
                <a:cs typeface="Verdana"/>
              </a:rPr>
              <a:t>z</a:t>
            </a:r>
            <a:r>
              <a:rPr sz="3500" spc="-25" dirty="0">
                <a:latin typeface="Verdana"/>
                <a:cs typeface="Verdana"/>
              </a:rPr>
              <a:t>i</a:t>
            </a:r>
            <a:r>
              <a:rPr sz="3500" spc="160" dirty="0">
                <a:latin typeface="Verdana"/>
                <a:cs typeface="Verdana"/>
              </a:rPr>
              <a:t>n</a:t>
            </a:r>
            <a:r>
              <a:rPr sz="3500" spc="220" dirty="0">
                <a:latin typeface="Verdana"/>
                <a:cs typeface="Verdana"/>
              </a:rPr>
              <a:t>g</a:t>
            </a:r>
            <a:r>
              <a:rPr sz="3500" spc="-315" dirty="0">
                <a:latin typeface="Verdana"/>
                <a:cs typeface="Verdana"/>
              </a:rPr>
              <a:t> </a:t>
            </a:r>
            <a:r>
              <a:rPr sz="3500" spc="-25" dirty="0">
                <a:latin typeface="Verdana"/>
                <a:cs typeface="Verdana"/>
              </a:rPr>
              <a:t>a  </a:t>
            </a:r>
            <a:r>
              <a:rPr sz="3500" spc="-114" dirty="0">
                <a:latin typeface="Verdana"/>
                <a:cs typeface="Verdana"/>
              </a:rPr>
              <a:t>s</a:t>
            </a:r>
            <a:r>
              <a:rPr sz="3500" spc="35" dirty="0">
                <a:latin typeface="Verdana"/>
                <a:cs typeface="Verdana"/>
              </a:rPr>
              <a:t>t</a:t>
            </a:r>
            <a:r>
              <a:rPr sz="3500" spc="-140" dirty="0">
                <a:latin typeface="Verdana"/>
                <a:cs typeface="Verdana"/>
              </a:rPr>
              <a:t>r</a:t>
            </a:r>
            <a:r>
              <a:rPr sz="3500" spc="-25" dirty="0">
                <a:latin typeface="Verdana"/>
                <a:cs typeface="Verdana"/>
              </a:rPr>
              <a:t>e</a:t>
            </a:r>
            <a:r>
              <a:rPr sz="3500" spc="-40" dirty="0">
                <a:latin typeface="Verdana"/>
                <a:cs typeface="Verdana"/>
              </a:rPr>
              <a:t>a</a:t>
            </a:r>
            <a:r>
              <a:rPr sz="3500" spc="310" dirty="0">
                <a:latin typeface="Verdana"/>
                <a:cs typeface="Verdana"/>
              </a:rPr>
              <a:t>m</a:t>
            </a:r>
            <a:r>
              <a:rPr sz="3500" spc="-315" dirty="0">
                <a:latin typeface="Verdana"/>
                <a:cs typeface="Verdana"/>
              </a:rPr>
              <a:t> </a:t>
            </a:r>
            <a:r>
              <a:rPr sz="3500" spc="65" dirty="0">
                <a:latin typeface="Verdana"/>
                <a:cs typeface="Verdana"/>
              </a:rPr>
              <a:t>o</a:t>
            </a:r>
            <a:r>
              <a:rPr sz="3500" spc="-45" dirty="0">
                <a:latin typeface="Verdana"/>
                <a:cs typeface="Verdana"/>
              </a:rPr>
              <a:t>f</a:t>
            </a:r>
            <a:r>
              <a:rPr sz="3500" spc="-315" dirty="0">
                <a:latin typeface="Verdana"/>
                <a:cs typeface="Verdana"/>
              </a:rPr>
              <a:t> </a:t>
            </a:r>
            <a:r>
              <a:rPr sz="3500" spc="140" dirty="0">
                <a:latin typeface="Verdana"/>
                <a:cs typeface="Verdana"/>
              </a:rPr>
              <a:t>c</a:t>
            </a:r>
            <a:r>
              <a:rPr sz="3500" spc="-140" dirty="0">
                <a:latin typeface="Verdana"/>
                <a:cs typeface="Verdana"/>
              </a:rPr>
              <a:t>r</a:t>
            </a:r>
            <a:r>
              <a:rPr sz="3500" spc="25" dirty="0">
                <a:latin typeface="Verdana"/>
                <a:cs typeface="Verdana"/>
              </a:rPr>
              <a:t>e</a:t>
            </a:r>
            <a:r>
              <a:rPr sz="3500" spc="190" dirty="0">
                <a:latin typeface="Verdana"/>
                <a:cs typeface="Verdana"/>
              </a:rPr>
              <a:t>d</a:t>
            </a:r>
            <a:r>
              <a:rPr sz="3500" spc="-25" dirty="0">
                <a:latin typeface="Verdana"/>
                <a:cs typeface="Verdana"/>
              </a:rPr>
              <a:t>i</a:t>
            </a:r>
            <a:r>
              <a:rPr sz="3500" spc="40" dirty="0">
                <a:latin typeface="Verdana"/>
                <a:cs typeface="Verdana"/>
              </a:rPr>
              <a:t>t</a:t>
            </a:r>
            <a:r>
              <a:rPr sz="3500" spc="-315" dirty="0">
                <a:latin typeface="Verdana"/>
                <a:cs typeface="Verdana"/>
              </a:rPr>
              <a:t> </a:t>
            </a:r>
            <a:r>
              <a:rPr sz="3500" spc="140" dirty="0">
                <a:latin typeface="Verdana"/>
                <a:cs typeface="Verdana"/>
              </a:rPr>
              <a:t>c</a:t>
            </a:r>
            <a:r>
              <a:rPr sz="3500" spc="-40" dirty="0">
                <a:latin typeface="Verdana"/>
                <a:cs typeface="Verdana"/>
              </a:rPr>
              <a:t>a</a:t>
            </a:r>
            <a:r>
              <a:rPr sz="3500" spc="-140" dirty="0">
                <a:latin typeface="Verdana"/>
                <a:cs typeface="Verdana"/>
              </a:rPr>
              <a:t>r</a:t>
            </a:r>
            <a:r>
              <a:rPr sz="3500" spc="195" dirty="0">
                <a:latin typeface="Verdana"/>
                <a:cs typeface="Verdana"/>
              </a:rPr>
              <a:t>d</a:t>
            </a:r>
            <a:r>
              <a:rPr sz="3500" spc="-315" dirty="0">
                <a:latin typeface="Verdana"/>
                <a:cs typeface="Verdana"/>
              </a:rPr>
              <a:t> </a:t>
            </a:r>
            <a:r>
              <a:rPr sz="3500" spc="35" dirty="0">
                <a:latin typeface="Verdana"/>
                <a:cs typeface="Verdana"/>
              </a:rPr>
              <a:t>t</a:t>
            </a:r>
            <a:r>
              <a:rPr sz="3500" spc="-125" dirty="0">
                <a:latin typeface="Verdana"/>
                <a:cs typeface="Verdana"/>
              </a:rPr>
              <a:t>r</a:t>
            </a:r>
            <a:r>
              <a:rPr sz="3500" spc="-40" dirty="0">
                <a:latin typeface="Verdana"/>
                <a:cs typeface="Verdana"/>
              </a:rPr>
              <a:t>a</a:t>
            </a:r>
            <a:r>
              <a:rPr sz="3500" spc="150" dirty="0">
                <a:latin typeface="Verdana"/>
                <a:cs typeface="Verdana"/>
              </a:rPr>
              <a:t>n</a:t>
            </a:r>
            <a:r>
              <a:rPr sz="3500" spc="-114" dirty="0">
                <a:latin typeface="Verdana"/>
                <a:cs typeface="Verdana"/>
              </a:rPr>
              <a:t>s</a:t>
            </a:r>
            <a:r>
              <a:rPr sz="3500" spc="-30" dirty="0">
                <a:latin typeface="Verdana"/>
                <a:cs typeface="Verdana"/>
              </a:rPr>
              <a:t>a</a:t>
            </a:r>
            <a:r>
              <a:rPr sz="3500" spc="165" dirty="0">
                <a:latin typeface="Verdana"/>
                <a:cs typeface="Verdana"/>
              </a:rPr>
              <a:t>c</a:t>
            </a:r>
            <a:r>
              <a:rPr sz="3500" spc="35" dirty="0">
                <a:latin typeface="Verdana"/>
                <a:cs typeface="Verdana"/>
              </a:rPr>
              <a:t>t</a:t>
            </a:r>
            <a:r>
              <a:rPr sz="3500" spc="-25" dirty="0">
                <a:latin typeface="Verdana"/>
                <a:cs typeface="Verdana"/>
              </a:rPr>
              <a:t>i</a:t>
            </a:r>
            <a:r>
              <a:rPr sz="3500" spc="65" dirty="0">
                <a:latin typeface="Verdana"/>
                <a:cs typeface="Verdana"/>
              </a:rPr>
              <a:t>o</a:t>
            </a:r>
            <a:r>
              <a:rPr sz="3500" spc="150" dirty="0">
                <a:latin typeface="Verdana"/>
                <a:cs typeface="Verdana"/>
              </a:rPr>
              <a:t>n</a:t>
            </a:r>
            <a:r>
              <a:rPr sz="3500" spc="-110" dirty="0">
                <a:latin typeface="Verdana"/>
                <a:cs typeface="Verdana"/>
              </a:rPr>
              <a:t>s</a:t>
            </a:r>
            <a:r>
              <a:rPr sz="3500" spc="-315" dirty="0">
                <a:latin typeface="Verdana"/>
                <a:cs typeface="Verdana"/>
              </a:rPr>
              <a:t> </a:t>
            </a:r>
            <a:r>
              <a:rPr sz="3500" spc="-40" dirty="0">
                <a:latin typeface="Verdana"/>
                <a:cs typeface="Verdana"/>
              </a:rPr>
              <a:t>a</a:t>
            </a:r>
            <a:r>
              <a:rPr sz="3500" spc="160" dirty="0">
                <a:latin typeface="Verdana"/>
                <a:cs typeface="Verdana"/>
              </a:rPr>
              <a:t>n</a:t>
            </a:r>
            <a:r>
              <a:rPr sz="3500" spc="135" dirty="0">
                <a:latin typeface="Verdana"/>
                <a:cs typeface="Verdana"/>
              </a:rPr>
              <a:t>d  </a:t>
            </a:r>
            <a:r>
              <a:rPr sz="3500" spc="-65" dirty="0">
                <a:latin typeface="Verdana"/>
                <a:cs typeface="Verdana"/>
              </a:rPr>
              <a:t>ﬂ</a:t>
            </a:r>
            <a:r>
              <a:rPr sz="3500" spc="-30" dirty="0">
                <a:latin typeface="Verdana"/>
                <a:cs typeface="Verdana"/>
              </a:rPr>
              <a:t>a</a:t>
            </a:r>
            <a:r>
              <a:rPr sz="3500" spc="215" dirty="0">
                <a:latin typeface="Verdana"/>
                <a:cs typeface="Verdana"/>
              </a:rPr>
              <a:t>gg</a:t>
            </a:r>
            <a:r>
              <a:rPr sz="3500" spc="-25" dirty="0">
                <a:latin typeface="Verdana"/>
                <a:cs typeface="Verdana"/>
              </a:rPr>
              <a:t>i</a:t>
            </a:r>
            <a:r>
              <a:rPr sz="3500" spc="160" dirty="0">
                <a:latin typeface="Verdana"/>
                <a:cs typeface="Verdana"/>
              </a:rPr>
              <a:t>n</a:t>
            </a:r>
            <a:r>
              <a:rPr sz="3500" spc="220" dirty="0">
                <a:latin typeface="Verdana"/>
                <a:cs typeface="Verdana"/>
              </a:rPr>
              <a:t>g</a:t>
            </a:r>
            <a:r>
              <a:rPr sz="3500" spc="-315" dirty="0">
                <a:latin typeface="Verdana"/>
                <a:cs typeface="Verdana"/>
              </a:rPr>
              <a:t> </a:t>
            </a:r>
            <a:r>
              <a:rPr sz="3500" spc="190" dirty="0">
                <a:latin typeface="Verdana"/>
                <a:cs typeface="Verdana"/>
              </a:rPr>
              <a:t>p</a:t>
            </a:r>
            <a:r>
              <a:rPr sz="3500" spc="65" dirty="0">
                <a:latin typeface="Verdana"/>
                <a:cs typeface="Verdana"/>
              </a:rPr>
              <a:t>o</a:t>
            </a:r>
            <a:r>
              <a:rPr sz="3500" spc="-30" dirty="0">
                <a:latin typeface="Verdana"/>
                <a:cs typeface="Verdana"/>
              </a:rPr>
              <a:t>t</a:t>
            </a:r>
            <a:r>
              <a:rPr sz="3500" spc="25" dirty="0">
                <a:latin typeface="Verdana"/>
                <a:cs typeface="Verdana"/>
              </a:rPr>
              <a:t>e</a:t>
            </a:r>
            <a:r>
              <a:rPr sz="3500" spc="150" dirty="0">
                <a:latin typeface="Verdana"/>
                <a:cs typeface="Verdana"/>
              </a:rPr>
              <a:t>n</a:t>
            </a:r>
            <a:r>
              <a:rPr sz="3500" spc="35" dirty="0">
                <a:latin typeface="Verdana"/>
                <a:cs typeface="Verdana"/>
              </a:rPr>
              <a:t>t</a:t>
            </a:r>
            <a:r>
              <a:rPr sz="3500" spc="-25" dirty="0">
                <a:latin typeface="Verdana"/>
                <a:cs typeface="Verdana"/>
              </a:rPr>
              <a:t>i</a:t>
            </a:r>
            <a:r>
              <a:rPr sz="3500" spc="-40" dirty="0">
                <a:latin typeface="Verdana"/>
                <a:cs typeface="Verdana"/>
              </a:rPr>
              <a:t>a</a:t>
            </a:r>
            <a:r>
              <a:rPr sz="3500" spc="-25" dirty="0">
                <a:latin typeface="Verdana"/>
                <a:cs typeface="Verdana"/>
              </a:rPr>
              <a:t>ll</a:t>
            </a:r>
            <a:r>
              <a:rPr sz="3500" spc="-175" dirty="0">
                <a:latin typeface="Verdana"/>
                <a:cs typeface="Verdana"/>
              </a:rPr>
              <a:t>y</a:t>
            </a:r>
            <a:r>
              <a:rPr sz="3500" spc="-315" dirty="0">
                <a:latin typeface="Verdana"/>
                <a:cs typeface="Verdana"/>
              </a:rPr>
              <a:t> </a:t>
            </a:r>
            <a:r>
              <a:rPr sz="3500" spc="235" dirty="0">
                <a:latin typeface="Verdana"/>
                <a:cs typeface="Verdana"/>
              </a:rPr>
              <a:t>f</a:t>
            </a:r>
            <a:r>
              <a:rPr sz="3500" spc="-125" dirty="0">
                <a:latin typeface="Verdana"/>
                <a:cs typeface="Verdana"/>
              </a:rPr>
              <a:t>r</a:t>
            </a:r>
            <a:r>
              <a:rPr sz="3500" spc="-40" dirty="0">
                <a:latin typeface="Verdana"/>
                <a:cs typeface="Verdana"/>
              </a:rPr>
              <a:t>a</a:t>
            </a:r>
            <a:r>
              <a:rPr sz="3500" spc="135" dirty="0">
                <a:latin typeface="Verdana"/>
                <a:cs typeface="Verdana"/>
              </a:rPr>
              <a:t>u</a:t>
            </a:r>
            <a:r>
              <a:rPr sz="3500" spc="190" dirty="0">
                <a:latin typeface="Verdana"/>
                <a:cs typeface="Verdana"/>
              </a:rPr>
              <a:t>d</a:t>
            </a:r>
            <a:r>
              <a:rPr sz="3500" spc="135" dirty="0">
                <a:latin typeface="Verdana"/>
                <a:cs typeface="Verdana"/>
              </a:rPr>
              <a:t>u</a:t>
            </a:r>
            <a:r>
              <a:rPr sz="3500" spc="-25" dirty="0">
                <a:latin typeface="Verdana"/>
                <a:cs typeface="Verdana"/>
              </a:rPr>
              <a:t>l</a:t>
            </a:r>
            <a:r>
              <a:rPr sz="3500" spc="25" dirty="0">
                <a:latin typeface="Verdana"/>
                <a:cs typeface="Verdana"/>
              </a:rPr>
              <a:t>e</a:t>
            </a:r>
            <a:r>
              <a:rPr sz="3500" spc="150" dirty="0">
                <a:latin typeface="Verdana"/>
                <a:cs typeface="Verdana"/>
              </a:rPr>
              <a:t>n</a:t>
            </a:r>
            <a:r>
              <a:rPr sz="3500" spc="40" dirty="0">
                <a:latin typeface="Verdana"/>
                <a:cs typeface="Verdana"/>
              </a:rPr>
              <a:t>t</a:t>
            </a:r>
            <a:r>
              <a:rPr sz="3500" spc="-315" dirty="0">
                <a:latin typeface="Verdana"/>
                <a:cs typeface="Verdana"/>
              </a:rPr>
              <a:t> </a:t>
            </a:r>
            <a:r>
              <a:rPr sz="3500" spc="65" dirty="0">
                <a:latin typeface="Verdana"/>
                <a:cs typeface="Verdana"/>
              </a:rPr>
              <a:t>o</a:t>
            </a:r>
            <a:r>
              <a:rPr sz="3500" spc="160" dirty="0">
                <a:latin typeface="Verdana"/>
                <a:cs typeface="Verdana"/>
              </a:rPr>
              <a:t>n</a:t>
            </a:r>
            <a:r>
              <a:rPr sz="3500" spc="25" dirty="0">
                <a:latin typeface="Verdana"/>
                <a:cs typeface="Verdana"/>
              </a:rPr>
              <a:t>e</a:t>
            </a:r>
            <a:r>
              <a:rPr sz="3500" spc="-110" dirty="0">
                <a:latin typeface="Verdana"/>
                <a:cs typeface="Verdana"/>
              </a:rPr>
              <a:t>s</a:t>
            </a:r>
            <a:r>
              <a:rPr sz="3500" spc="-315" dirty="0">
                <a:latin typeface="Verdana"/>
                <a:cs typeface="Verdana"/>
              </a:rPr>
              <a:t> </a:t>
            </a:r>
            <a:r>
              <a:rPr sz="3500" spc="-80" dirty="0">
                <a:latin typeface="Verdana"/>
                <a:cs typeface="Verdana"/>
              </a:rPr>
              <a:t>f</a:t>
            </a:r>
            <a:r>
              <a:rPr sz="3500" spc="65" dirty="0">
                <a:latin typeface="Verdana"/>
                <a:cs typeface="Verdana"/>
              </a:rPr>
              <a:t>o</a:t>
            </a:r>
            <a:r>
              <a:rPr sz="3500" spc="-80" dirty="0">
                <a:latin typeface="Verdana"/>
                <a:cs typeface="Verdana"/>
              </a:rPr>
              <a:t>r  </a:t>
            </a:r>
            <a:r>
              <a:rPr sz="3500" spc="-50" dirty="0">
                <a:latin typeface="Verdana"/>
                <a:cs typeface="Verdana"/>
              </a:rPr>
              <a:t>f</a:t>
            </a:r>
            <a:r>
              <a:rPr sz="3500" spc="135" dirty="0">
                <a:latin typeface="Verdana"/>
                <a:cs typeface="Verdana"/>
              </a:rPr>
              <a:t>u</a:t>
            </a:r>
            <a:r>
              <a:rPr sz="3500" spc="-40" dirty="0">
                <a:latin typeface="Verdana"/>
                <a:cs typeface="Verdana"/>
              </a:rPr>
              <a:t>r</a:t>
            </a:r>
            <a:r>
              <a:rPr sz="3500" spc="35" dirty="0">
                <a:latin typeface="Verdana"/>
                <a:cs typeface="Verdana"/>
              </a:rPr>
              <a:t>t</a:t>
            </a:r>
            <a:r>
              <a:rPr sz="3500" spc="160" dirty="0">
                <a:latin typeface="Verdana"/>
                <a:cs typeface="Verdana"/>
              </a:rPr>
              <a:t>h</a:t>
            </a:r>
            <a:r>
              <a:rPr sz="3500" spc="25" dirty="0">
                <a:latin typeface="Verdana"/>
                <a:cs typeface="Verdana"/>
              </a:rPr>
              <a:t>e</a:t>
            </a:r>
            <a:r>
              <a:rPr sz="3500" spc="-90" dirty="0">
                <a:latin typeface="Verdana"/>
                <a:cs typeface="Verdana"/>
              </a:rPr>
              <a:t>r</a:t>
            </a:r>
            <a:r>
              <a:rPr sz="3500" spc="-315" dirty="0">
                <a:latin typeface="Verdana"/>
                <a:cs typeface="Verdana"/>
              </a:rPr>
              <a:t> </a:t>
            </a:r>
            <a:r>
              <a:rPr sz="3500" spc="-140" dirty="0">
                <a:latin typeface="Verdana"/>
                <a:cs typeface="Verdana"/>
              </a:rPr>
              <a:t>r</a:t>
            </a:r>
            <a:r>
              <a:rPr sz="3500" spc="-10" dirty="0">
                <a:latin typeface="Verdana"/>
                <a:cs typeface="Verdana"/>
              </a:rPr>
              <a:t>e</a:t>
            </a:r>
            <a:r>
              <a:rPr sz="3500" spc="-180" dirty="0">
                <a:latin typeface="Verdana"/>
                <a:cs typeface="Verdana"/>
              </a:rPr>
              <a:t>v</a:t>
            </a:r>
            <a:r>
              <a:rPr sz="3500" spc="-25" dirty="0">
                <a:latin typeface="Verdana"/>
                <a:cs typeface="Verdana"/>
              </a:rPr>
              <a:t>i</a:t>
            </a:r>
            <a:r>
              <a:rPr sz="3500" spc="-10" dirty="0">
                <a:latin typeface="Verdana"/>
                <a:cs typeface="Verdana"/>
              </a:rPr>
              <a:t>e</a:t>
            </a:r>
            <a:r>
              <a:rPr sz="3500" spc="95" dirty="0">
                <a:latin typeface="Verdana"/>
                <a:cs typeface="Verdana"/>
              </a:rPr>
              <a:t>w</a:t>
            </a:r>
            <a:r>
              <a:rPr sz="3500" spc="-535" dirty="0">
                <a:latin typeface="Verdana"/>
                <a:cs typeface="Verdana"/>
              </a:rPr>
              <a:t>.</a:t>
            </a:r>
            <a:endParaRPr sz="3500">
              <a:latin typeface="Verdana"/>
              <a:cs typeface="Verdana"/>
            </a:endParaRPr>
          </a:p>
        </p:txBody>
      </p:sp>
      <p:pic>
        <p:nvPicPr>
          <p:cNvPr id="4" name="object 4"/>
          <p:cNvPicPr/>
          <p:nvPr/>
        </p:nvPicPr>
        <p:blipFill>
          <a:blip r:embed="rId2" cstate="print"/>
          <a:stretch>
            <a:fillRect/>
          </a:stretch>
        </p:blipFill>
        <p:spPr>
          <a:xfrm>
            <a:off x="9691146" y="0"/>
            <a:ext cx="8609553" cy="10299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31074" y="0"/>
            <a:ext cx="8391875" cy="10299700"/>
          </a:xfrm>
          <a:prstGeom prst="rect">
            <a:avLst/>
          </a:prstGeom>
        </p:spPr>
      </p:pic>
      <p:sp>
        <p:nvSpPr>
          <p:cNvPr id="3" name="object 3"/>
          <p:cNvSpPr txBox="1"/>
          <p:nvPr/>
        </p:nvSpPr>
        <p:spPr>
          <a:xfrm>
            <a:off x="1378004" y="3276729"/>
            <a:ext cx="7203440" cy="6492875"/>
          </a:xfrm>
          <a:prstGeom prst="rect">
            <a:avLst/>
          </a:prstGeom>
        </p:spPr>
        <p:txBody>
          <a:bodyPr vert="horz" wrap="square" lIns="0" tIns="12065" rIns="0" bIns="0" rtlCol="0">
            <a:spAutoFit/>
          </a:bodyPr>
          <a:lstStyle/>
          <a:p>
            <a:pPr marL="12700" marR="5080" indent="1320165">
              <a:lnSpc>
                <a:spcPct val="121800"/>
              </a:lnSpc>
              <a:spcBef>
                <a:spcPts val="95"/>
              </a:spcBef>
            </a:pPr>
            <a:r>
              <a:rPr sz="5800" spc="-540" dirty="0">
                <a:latin typeface="Arial MT"/>
                <a:cs typeface="Arial MT"/>
              </a:rPr>
              <a:t>1</a:t>
            </a:r>
            <a:r>
              <a:rPr sz="5800" spc="-390" dirty="0">
                <a:latin typeface="Arial MT"/>
                <a:cs typeface="Arial MT"/>
              </a:rPr>
              <a:t>.</a:t>
            </a:r>
            <a:r>
              <a:rPr sz="5800" spc="-370" dirty="0">
                <a:latin typeface="Arial MT"/>
                <a:cs typeface="Arial MT"/>
              </a:rPr>
              <a:t> </a:t>
            </a:r>
            <a:r>
              <a:rPr sz="5800" spc="110" dirty="0">
                <a:latin typeface="Arial MT"/>
                <a:cs typeface="Arial MT"/>
              </a:rPr>
              <a:t>D</a:t>
            </a:r>
            <a:r>
              <a:rPr sz="5800" spc="-430" dirty="0">
                <a:latin typeface="Arial MT"/>
                <a:cs typeface="Arial MT"/>
              </a:rPr>
              <a:t>a</a:t>
            </a:r>
            <a:r>
              <a:rPr sz="5800" spc="484" dirty="0">
                <a:latin typeface="Arial MT"/>
                <a:cs typeface="Arial MT"/>
              </a:rPr>
              <a:t>t</a:t>
            </a:r>
            <a:r>
              <a:rPr sz="5800" spc="-254" dirty="0">
                <a:latin typeface="Arial MT"/>
                <a:cs typeface="Arial MT"/>
              </a:rPr>
              <a:t>a</a:t>
            </a:r>
            <a:r>
              <a:rPr sz="5800" spc="-370" dirty="0">
                <a:latin typeface="Arial MT"/>
                <a:cs typeface="Arial MT"/>
              </a:rPr>
              <a:t> </a:t>
            </a:r>
            <a:r>
              <a:rPr sz="5800" spc="-375" dirty="0">
                <a:latin typeface="Arial MT"/>
                <a:cs typeface="Arial MT"/>
              </a:rPr>
              <a:t>s</a:t>
            </a:r>
            <a:r>
              <a:rPr sz="5800" spc="-175" dirty="0">
                <a:latin typeface="Arial MT"/>
                <a:cs typeface="Arial MT"/>
              </a:rPr>
              <a:t>o</a:t>
            </a:r>
            <a:r>
              <a:rPr sz="5800" spc="280" dirty="0">
                <a:latin typeface="Arial MT"/>
                <a:cs typeface="Arial MT"/>
              </a:rPr>
              <a:t>u</a:t>
            </a:r>
            <a:r>
              <a:rPr sz="5800" spc="484" dirty="0">
                <a:latin typeface="Arial MT"/>
                <a:cs typeface="Arial MT"/>
              </a:rPr>
              <a:t>r</a:t>
            </a:r>
            <a:r>
              <a:rPr sz="5800" spc="-140" dirty="0">
                <a:latin typeface="Arial MT"/>
                <a:cs typeface="Arial MT"/>
              </a:rPr>
              <a:t>c</a:t>
            </a:r>
            <a:r>
              <a:rPr sz="5800" spc="-250" dirty="0">
                <a:latin typeface="Arial MT"/>
                <a:cs typeface="Arial MT"/>
              </a:rPr>
              <a:t>e  </a:t>
            </a:r>
            <a:r>
              <a:rPr sz="5800" spc="-155" dirty="0">
                <a:latin typeface="Arial MT"/>
                <a:cs typeface="Arial MT"/>
              </a:rPr>
              <a:t>2</a:t>
            </a:r>
            <a:r>
              <a:rPr sz="5800" spc="-395" dirty="0">
                <a:latin typeface="Arial MT"/>
                <a:cs typeface="Arial MT"/>
              </a:rPr>
              <a:t>.</a:t>
            </a:r>
            <a:r>
              <a:rPr sz="5800" spc="110" dirty="0">
                <a:latin typeface="Arial MT"/>
                <a:cs typeface="Arial MT"/>
              </a:rPr>
              <a:t>D</a:t>
            </a:r>
            <a:r>
              <a:rPr sz="5800" spc="-430" dirty="0">
                <a:latin typeface="Arial MT"/>
                <a:cs typeface="Arial MT"/>
              </a:rPr>
              <a:t>a</a:t>
            </a:r>
            <a:r>
              <a:rPr sz="5800" spc="484" dirty="0">
                <a:latin typeface="Arial MT"/>
                <a:cs typeface="Arial MT"/>
              </a:rPr>
              <a:t>t</a:t>
            </a:r>
            <a:r>
              <a:rPr sz="5800" spc="-254" dirty="0">
                <a:latin typeface="Arial MT"/>
                <a:cs typeface="Arial MT"/>
              </a:rPr>
              <a:t>a</a:t>
            </a:r>
            <a:r>
              <a:rPr sz="5800" spc="-370" dirty="0">
                <a:latin typeface="Arial MT"/>
                <a:cs typeface="Arial MT"/>
              </a:rPr>
              <a:t> </a:t>
            </a:r>
            <a:r>
              <a:rPr sz="5800" spc="-450" dirty="0">
                <a:latin typeface="Arial MT"/>
                <a:cs typeface="Arial MT"/>
              </a:rPr>
              <a:t>P</a:t>
            </a:r>
            <a:r>
              <a:rPr sz="5800" spc="465" dirty="0">
                <a:latin typeface="Arial MT"/>
                <a:cs typeface="Arial MT"/>
              </a:rPr>
              <a:t>r</a:t>
            </a:r>
            <a:r>
              <a:rPr sz="5800" spc="-380" dirty="0">
                <a:latin typeface="Arial MT"/>
                <a:cs typeface="Arial MT"/>
              </a:rPr>
              <a:t>e</a:t>
            </a:r>
            <a:r>
              <a:rPr sz="5800" spc="-10" dirty="0">
                <a:latin typeface="Arial MT"/>
                <a:cs typeface="Arial MT"/>
              </a:rPr>
              <a:t>p</a:t>
            </a:r>
            <a:r>
              <a:rPr sz="5800" spc="465" dirty="0">
                <a:latin typeface="Arial MT"/>
                <a:cs typeface="Arial MT"/>
              </a:rPr>
              <a:t>r</a:t>
            </a:r>
            <a:r>
              <a:rPr sz="5800" spc="30" dirty="0">
                <a:latin typeface="Arial MT"/>
                <a:cs typeface="Arial MT"/>
              </a:rPr>
              <a:t>o</a:t>
            </a:r>
            <a:r>
              <a:rPr sz="5800" spc="-140" dirty="0">
                <a:latin typeface="Arial MT"/>
                <a:cs typeface="Arial MT"/>
              </a:rPr>
              <a:t>c</a:t>
            </a:r>
            <a:r>
              <a:rPr sz="5800" spc="-380" dirty="0">
                <a:latin typeface="Arial MT"/>
                <a:cs typeface="Arial MT"/>
              </a:rPr>
              <a:t>e</a:t>
            </a:r>
            <a:r>
              <a:rPr sz="5800" spc="-530" dirty="0">
                <a:latin typeface="Arial MT"/>
                <a:cs typeface="Arial MT"/>
              </a:rPr>
              <a:t>ss</a:t>
            </a:r>
            <a:r>
              <a:rPr sz="5800" spc="380" dirty="0">
                <a:latin typeface="Arial MT"/>
                <a:cs typeface="Arial MT"/>
              </a:rPr>
              <a:t>i</a:t>
            </a:r>
            <a:r>
              <a:rPr sz="5800" spc="390" dirty="0">
                <a:latin typeface="Arial MT"/>
                <a:cs typeface="Arial MT"/>
              </a:rPr>
              <a:t>n</a:t>
            </a:r>
            <a:r>
              <a:rPr sz="5800" spc="-195" dirty="0">
                <a:latin typeface="Arial MT"/>
                <a:cs typeface="Arial MT"/>
              </a:rPr>
              <a:t>g  </a:t>
            </a:r>
            <a:r>
              <a:rPr sz="5800" spc="-160" dirty="0">
                <a:latin typeface="Arial MT"/>
                <a:cs typeface="Arial MT"/>
              </a:rPr>
              <a:t>3</a:t>
            </a:r>
            <a:r>
              <a:rPr sz="5800" spc="-395" dirty="0">
                <a:latin typeface="Arial MT"/>
                <a:cs typeface="Arial MT"/>
              </a:rPr>
              <a:t>.</a:t>
            </a:r>
            <a:r>
              <a:rPr sz="5800" spc="-365" dirty="0">
                <a:latin typeface="Arial MT"/>
                <a:cs typeface="Arial MT"/>
              </a:rPr>
              <a:t>F</a:t>
            </a:r>
            <a:r>
              <a:rPr sz="5800" spc="-380" dirty="0">
                <a:latin typeface="Arial MT"/>
                <a:cs typeface="Arial MT"/>
              </a:rPr>
              <a:t>e</a:t>
            </a:r>
            <a:r>
              <a:rPr sz="5800" spc="-430" dirty="0">
                <a:latin typeface="Arial MT"/>
                <a:cs typeface="Arial MT"/>
              </a:rPr>
              <a:t>a</a:t>
            </a:r>
            <a:r>
              <a:rPr sz="5800" spc="484" dirty="0">
                <a:latin typeface="Arial MT"/>
                <a:cs typeface="Arial MT"/>
              </a:rPr>
              <a:t>t</a:t>
            </a:r>
            <a:r>
              <a:rPr sz="5800" spc="280" dirty="0">
                <a:latin typeface="Arial MT"/>
                <a:cs typeface="Arial MT"/>
              </a:rPr>
              <a:t>u</a:t>
            </a:r>
            <a:r>
              <a:rPr sz="5800" spc="465" dirty="0">
                <a:latin typeface="Arial MT"/>
                <a:cs typeface="Arial MT"/>
              </a:rPr>
              <a:t>r</a:t>
            </a:r>
            <a:r>
              <a:rPr sz="5800" spc="-375" dirty="0">
                <a:latin typeface="Arial MT"/>
                <a:cs typeface="Arial MT"/>
              </a:rPr>
              <a:t>e</a:t>
            </a:r>
            <a:r>
              <a:rPr sz="5800" spc="-370" dirty="0">
                <a:latin typeface="Arial MT"/>
                <a:cs typeface="Arial MT"/>
              </a:rPr>
              <a:t> </a:t>
            </a:r>
            <a:r>
              <a:rPr sz="5800" spc="-380" dirty="0">
                <a:latin typeface="Arial MT"/>
                <a:cs typeface="Arial MT"/>
              </a:rPr>
              <a:t>e</a:t>
            </a:r>
            <a:r>
              <a:rPr sz="5800" spc="390" dirty="0">
                <a:latin typeface="Arial MT"/>
                <a:cs typeface="Arial MT"/>
              </a:rPr>
              <a:t>n</a:t>
            </a:r>
            <a:r>
              <a:rPr sz="5800" spc="-295" dirty="0">
                <a:latin typeface="Arial MT"/>
                <a:cs typeface="Arial MT"/>
              </a:rPr>
              <a:t>g</a:t>
            </a:r>
            <a:r>
              <a:rPr sz="5800" spc="380" dirty="0">
                <a:latin typeface="Arial MT"/>
                <a:cs typeface="Arial MT"/>
              </a:rPr>
              <a:t>i</a:t>
            </a:r>
            <a:r>
              <a:rPr sz="5800" spc="390" dirty="0">
                <a:latin typeface="Arial MT"/>
                <a:cs typeface="Arial MT"/>
              </a:rPr>
              <a:t>n</a:t>
            </a:r>
            <a:r>
              <a:rPr sz="5800" spc="-235" dirty="0">
                <a:latin typeface="Arial MT"/>
                <a:cs typeface="Arial MT"/>
              </a:rPr>
              <a:t>e</a:t>
            </a:r>
            <a:r>
              <a:rPr sz="5800" spc="-380" dirty="0">
                <a:latin typeface="Arial MT"/>
                <a:cs typeface="Arial MT"/>
              </a:rPr>
              <a:t>e</a:t>
            </a:r>
            <a:r>
              <a:rPr sz="5800" spc="565" dirty="0">
                <a:latin typeface="Arial MT"/>
                <a:cs typeface="Arial MT"/>
              </a:rPr>
              <a:t>r</a:t>
            </a:r>
            <a:r>
              <a:rPr sz="5800" spc="380" dirty="0">
                <a:latin typeface="Arial MT"/>
                <a:cs typeface="Arial MT"/>
              </a:rPr>
              <a:t>i</a:t>
            </a:r>
            <a:r>
              <a:rPr sz="5800" spc="390" dirty="0">
                <a:latin typeface="Arial MT"/>
                <a:cs typeface="Arial MT"/>
              </a:rPr>
              <a:t>n</a:t>
            </a:r>
            <a:r>
              <a:rPr sz="5800" spc="-290" dirty="0">
                <a:latin typeface="Arial MT"/>
                <a:cs typeface="Arial MT"/>
              </a:rPr>
              <a:t>g</a:t>
            </a:r>
            <a:endParaRPr sz="5800">
              <a:latin typeface="Arial MT"/>
              <a:cs typeface="Arial MT"/>
            </a:endParaRPr>
          </a:p>
          <a:p>
            <a:pPr marL="683260" marR="675640" algn="ctr">
              <a:lnSpc>
                <a:spcPct val="121800"/>
              </a:lnSpc>
              <a:spcBef>
                <a:spcPts val="75"/>
              </a:spcBef>
            </a:pPr>
            <a:r>
              <a:rPr sz="5800" spc="150" dirty="0">
                <a:latin typeface="Arial MT"/>
                <a:cs typeface="Arial MT"/>
              </a:rPr>
              <a:t>4</a:t>
            </a:r>
            <a:r>
              <a:rPr sz="5800" spc="-395" dirty="0">
                <a:latin typeface="Arial MT"/>
                <a:cs typeface="Arial MT"/>
              </a:rPr>
              <a:t>.</a:t>
            </a:r>
            <a:r>
              <a:rPr sz="5800" spc="690" dirty="0">
                <a:latin typeface="Arial MT"/>
                <a:cs typeface="Arial MT"/>
              </a:rPr>
              <a:t>M</a:t>
            </a:r>
            <a:r>
              <a:rPr sz="5800" dirty="0">
                <a:latin typeface="Arial MT"/>
                <a:cs typeface="Arial MT"/>
              </a:rPr>
              <a:t>o</a:t>
            </a:r>
            <a:r>
              <a:rPr sz="5800" spc="35" dirty="0">
                <a:latin typeface="Arial MT"/>
                <a:cs typeface="Arial MT"/>
              </a:rPr>
              <a:t>d</a:t>
            </a:r>
            <a:r>
              <a:rPr sz="5800" spc="-380" dirty="0">
                <a:latin typeface="Arial MT"/>
                <a:cs typeface="Arial MT"/>
              </a:rPr>
              <a:t>e</a:t>
            </a:r>
            <a:r>
              <a:rPr sz="5800" spc="390" dirty="0">
                <a:latin typeface="Arial MT"/>
                <a:cs typeface="Arial MT"/>
              </a:rPr>
              <a:t>l</a:t>
            </a:r>
            <a:r>
              <a:rPr sz="5800" spc="-370" dirty="0">
                <a:latin typeface="Arial MT"/>
                <a:cs typeface="Arial MT"/>
              </a:rPr>
              <a:t> </a:t>
            </a:r>
            <a:r>
              <a:rPr sz="5800" spc="-944" dirty="0">
                <a:latin typeface="Arial MT"/>
                <a:cs typeface="Arial MT"/>
              </a:rPr>
              <a:t>S</a:t>
            </a:r>
            <a:r>
              <a:rPr sz="5800" spc="-380" dirty="0">
                <a:latin typeface="Arial MT"/>
                <a:cs typeface="Arial MT"/>
              </a:rPr>
              <a:t>e</a:t>
            </a:r>
            <a:r>
              <a:rPr sz="5800" spc="385" dirty="0">
                <a:latin typeface="Arial MT"/>
                <a:cs typeface="Arial MT"/>
              </a:rPr>
              <a:t>l</a:t>
            </a:r>
            <a:r>
              <a:rPr sz="5800" spc="-225" dirty="0">
                <a:latin typeface="Arial MT"/>
                <a:cs typeface="Arial MT"/>
              </a:rPr>
              <a:t>e</a:t>
            </a:r>
            <a:r>
              <a:rPr sz="5800" spc="-285" dirty="0">
                <a:latin typeface="Arial MT"/>
                <a:cs typeface="Arial MT"/>
              </a:rPr>
              <a:t>c</a:t>
            </a:r>
            <a:r>
              <a:rPr sz="5800" spc="484" dirty="0">
                <a:latin typeface="Arial MT"/>
                <a:cs typeface="Arial MT"/>
              </a:rPr>
              <a:t>t</a:t>
            </a:r>
            <a:r>
              <a:rPr sz="5800" spc="380" dirty="0">
                <a:latin typeface="Arial MT"/>
                <a:cs typeface="Arial MT"/>
              </a:rPr>
              <a:t>i</a:t>
            </a:r>
            <a:r>
              <a:rPr sz="5800" spc="-175" dirty="0">
                <a:latin typeface="Arial MT"/>
                <a:cs typeface="Arial MT"/>
              </a:rPr>
              <a:t>o</a:t>
            </a:r>
            <a:r>
              <a:rPr sz="5800" spc="260" dirty="0">
                <a:latin typeface="Arial MT"/>
                <a:cs typeface="Arial MT"/>
              </a:rPr>
              <a:t>n  </a:t>
            </a:r>
            <a:r>
              <a:rPr sz="5800" spc="5" dirty="0">
                <a:latin typeface="Arial MT"/>
                <a:cs typeface="Arial MT"/>
              </a:rPr>
              <a:t>5.Model </a:t>
            </a:r>
            <a:r>
              <a:rPr sz="5800" spc="240" dirty="0">
                <a:latin typeface="Arial MT"/>
                <a:cs typeface="Arial MT"/>
              </a:rPr>
              <a:t>training </a:t>
            </a:r>
            <a:r>
              <a:rPr sz="5800" spc="245" dirty="0">
                <a:latin typeface="Arial MT"/>
                <a:cs typeface="Arial MT"/>
              </a:rPr>
              <a:t> </a:t>
            </a:r>
            <a:r>
              <a:rPr sz="5800" spc="40" dirty="0">
                <a:latin typeface="Arial MT"/>
                <a:cs typeface="Arial MT"/>
              </a:rPr>
              <a:t>6.Evaluation</a:t>
            </a:r>
            <a:endParaRPr sz="5800">
              <a:latin typeface="Arial MT"/>
              <a:cs typeface="Arial MT"/>
            </a:endParaRPr>
          </a:p>
        </p:txBody>
      </p:sp>
      <p:sp>
        <p:nvSpPr>
          <p:cNvPr id="4" name="object 4"/>
          <p:cNvSpPr txBox="1">
            <a:spLocks noGrp="1"/>
          </p:cNvSpPr>
          <p:nvPr>
            <p:ph type="title"/>
          </p:nvPr>
        </p:nvSpPr>
        <p:spPr>
          <a:xfrm>
            <a:off x="508395" y="795416"/>
            <a:ext cx="9229725" cy="1866900"/>
          </a:xfrm>
          <a:prstGeom prst="rect">
            <a:avLst/>
          </a:prstGeom>
          <a:solidFill>
            <a:srgbClr val="000000"/>
          </a:solidFill>
        </p:spPr>
        <p:txBody>
          <a:bodyPr vert="horz" wrap="square" lIns="0" tIns="454659" rIns="0" bIns="0" rtlCol="0">
            <a:spAutoFit/>
          </a:bodyPr>
          <a:lstStyle/>
          <a:p>
            <a:pPr marR="32384" algn="ctr">
              <a:lnSpc>
                <a:spcPct val="100000"/>
              </a:lnSpc>
              <a:spcBef>
                <a:spcPts val="3579"/>
              </a:spcBef>
            </a:pPr>
            <a:r>
              <a:rPr sz="4700" spc="275" dirty="0">
                <a:latin typeface="Cambria"/>
                <a:cs typeface="Cambria"/>
              </a:rPr>
              <a:t>DESIGN</a:t>
            </a:r>
            <a:r>
              <a:rPr sz="4700" spc="-85" dirty="0">
                <a:latin typeface="Cambria"/>
                <a:cs typeface="Cambria"/>
              </a:rPr>
              <a:t> </a:t>
            </a:r>
            <a:r>
              <a:rPr sz="4700" spc="220" dirty="0">
                <a:latin typeface="Cambria"/>
                <a:cs typeface="Cambria"/>
              </a:rPr>
              <a:t>THINKING</a:t>
            </a:r>
            <a:endParaRPr sz="4700">
              <a:latin typeface="Cambria"/>
              <a:cs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7264002" cy="10299700"/>
          </a:xfrm>
          <a:prstGeom prst="rect">
            <a:avLst/>
          </a:prstGeom>
        </p:spPr>
      </p:pic>
      <p:sp>
        <p:nvSpPr>
          <p:cNvPr id="3" name="object 3"/>
          <p:cNvSpPr txBox="1">
            <a:spLocks noGrp="1"/>
          </p:cNvSpPr>
          <p:nvPr>
            <p:ph type="title"/>
          </p:nvPr>
        </p:nvSpPr>
        <p:spPr>
          <a:xfrm>
            <a:off x="8430434" y="932888"/>
            <a:ext cx="9229725" cy="1866900"/>
          </a:xfrm>
          <a:prstGeom prst="rect">
            <a:avLst/>
          </a:prstGeom>
          <a:solidFill>
            <a:srgbClr val="000000"/>
          </a:solidFill>
        </p:spPr>
        <p:txBody>
          <a:bodyPr vert="horz" wrap="square" lIns="0" tIns="454659" rIns="0" bIns="0" rtlCol="0">
            <a:spAutoFit/>
          </a:bodyPr>
          <a:lstStyle/>
          <a:p>
            <a:pPr marR="32384" algn="ctr">
              <a:lnSpc>
                <a:spcPct val="100000"/>
              </a:lnSpc>
              <a:spcBef>
                <a:spcPts val="3579"/>
              </a:spcBef>
            </a:pPr>
            <a:r>
              <a:rPr sz="4700" spc="-20" dirty="0">
                <a:latin typeface="Cambria"/>
                <a:cs typeface="Cambria"/>
              </a:rPr>
              <a:t>DATA</a:t>
            </a:r>
            <a:r>
              <a:rPr sz="4700" spc="30" dirty="0">
                <a:latin typeface="Cambria"/>
                <a:cs typeface="Cambria"/>
              </a:rPr>
              <a:t> </a:t>
            </a:r>
            <a:r>
              <a:rPr sz="4700" spc="315" dirty="0">
                <a:latin typeface="Cambria"/>
                <a:cs typeface="Cambria"/>
              </a:rPr>
              <a:t>SOURCE</a:t>
            </a:r>
            <a:endParaRPr sz="4700">
              <a:latin typeface="Cambria"/>
              <a:cs typeface="Cambria"/>
            </a:endParaRPr>
          </a:p>
        </p:txBody>
      </p:sp>
      <p:sp>
        <p:nvSpPr>
          <p:cNvPr id="4" name="object 4"/>
          <p:cNvSpPr txBox="1">
            <a:spLocks noGrp="1"/>
          </p:cNvSpPr>
          <p:nvPr>
            <p:ph type="body" idx="1"/>
          </p:nvPr>
        </p:nvSpPr>
        <p:spPr>
          <a:prstGeom prst="rect">
            <a:avLst/>
          </a:prstGeom>
        </p:spPr>
        <p:txBody>
          <a:bodyPr vert="horz" wrap="square" lIns="0" tIns="16510" rIns="0" bIns="0" rtlCol="0">
            <a:spAutoFit/>
          </a:bodyPr>
          <a:lstStyle/>
          <a:p>
            <a:pPr marL="7324090" marR="5080">
              <a:lnSpc>
                <a:spcPct val="117900"/>
              </a:lnSpc>
              <a:spcBef>
                <a:spcPts val="130"/>
              </a:spcBef>
            </a:pPr>
            <a:r>
              <a:rPr spc="240" dirty="0"/>
              <a:t>In </a:t>
            </a:r>
            <a:r>
              <a:rPr spc="-10" dirty="0"/>
              <a:t>credit card </a:t>
            </a:r>
            <a:r>
              <a:rPr spc="-25" dirty="0"/>
              <a:t>fraud </a:t>
            </a:r>
            <a:r>
              <a:rPr spc="-35" dirty="0"/>
              <a:t>detection, </a:t>
            </a:r>
            <a:r>
              <a:rPr spc="-25" dirty="0"/>
              <a:t>the </a:t>
            </a:r>
            <a:r>
              <a:rPr spc="-105" dirty="0"/>
              <a:t>main </a:t>
            </a:r>
            <a:r>
              <a:rPr spc="-65" dirty="0"/>
              <a:t>source </a:t>
            </a:r>
            <a:r>
              <a:rPr spc="-80" dirty="0"/>
              <a:t>of </a:t>
            </a:r>
            <a:r>
              <a:rPr spc="15" dirty="0"/>
              <a:t>data </a:t>
            </a:r>
            <a:r>
              <a:rPr spc="20" dirty="0"/>
              <a:t> </a:t>
            </a:r>
            <a:r>
              <a:rPr spc="-135" dirty="0"/>
              <a:t>comes </a:t>
            </a:r>
            <a:r>
              <a:rPr spc="-100" dirty="0"/>
              <a:t>from </a:t>
            </a:r>
            <a:r>
              <a:rPr spc="-30" dirty="0"/>
              <a:t>historical </a:t>
            </a:r>
            <a:r>
              <a:rPr spc="-15" dirty="0"/>
              <a:t>transaction </a:t>
            </a:r>
            <a:r>
              <a:rPr spc="-40" dirty="0"/>
              <a:t>records. </a:t>
            </a:r>
            <a:r>
              <a:rPr spc="-75" dirty="0"/>
              <a:t>These </a:t>
            </a:r>
            <a:r>
              <a:rPr spc="-45" dirty="0"/>
              <a:t>records </a:t>
            </a:r>
            <a:r>
              <a:rPr spc="-969" dirty="0"/>
              <a:t> </a:t>
            </a:r>
            <a:r>
              <a:rPr spc="-75" dirty="0"/>
              <a:t>include </a:t>
            </a:r>
            <a:r>
              <a:rPr spc="-30" dirty="0"/>
              <a:t>details </a:t>
            </a:r>
            <a:r>
              <a:rPr spc="-90" dirty="0"/>
              <a:t>like </a:t>
            </a:r>
            <a:r>
              <a:rPr spc="-25" dirty="0"/>
              <a:t>the </a:t>
            </a:r>
            <a:r>
              <a:rPr spc="-15" dirty="0"/>
              <a:t>transaction </a:t>
            </a:r>
            <a:r>
              <a:rPr spc="-80" dirty="0"/>
              <a:t>amount, </a:t>
            </a:r>
            <a:r>
              <a:rPr spc="-10" dirty="0"/>
              <a:t>date </a:t>
            </a:r>
            <a:r>
              <a:rPr spc="-70" dirty="0"/>
              <a:t>and </a:t>
            </a:r>
            <a:r>
              <a:rPr spc="-65" dirty="0"/>
              <a:t> </a:t>
            </a:r>
            <a:r>
              <a:rPr spc="-55" dirty="0"/>
              <a:t>time, </a:t>
            </a:r>
            <a:r>
              <a:rPr spc="-50" dirty="0"/>
              <a:t>merchant </a:t>
            </a:r>
            <a:r>
              <a:rPr spc="-60" dirty="0"/>
              <a:t>information, </a:t>
            </a:r>
            <a:r>
              <a:rPr spc="-70" dirty="0"/>
              <a:t>and </a:t>
            </a:r>
            <a:r>
              <a:rPr spc="-90" dirty="0"/>
              <a:t>more. </a:t>
            </a:r>
            <a:r>
              <a:rPr spc="-75" dirty="0"/>
              <a:t>This </a:t>
            </a:r>
            <a:r>
              <a:rPr spc="-65" dirty="0"/>
              <a:t>information </a:t>
            </a:r>
            <a:r>
              <a:rPr spc="-60" dirty="0"/>
              <a:t> </a:t>
            </a:r>
            <a:r>
              <a:rPr spc="-100" dirty="0"/>
              <a:t>helps</a:t>
            </a:r>
            <a:r>
              <a:rPr spc="-135" dirty="0"/>
              <a:t> </a:t>
            </a:r>
            <a:r>
              <a:rPr spc="-70" dirty="0"/>
              <a:t>in</a:t>
            </a:r>
            <a:r>
              <a:rPr spc="-130" dirty="0"/>
              <a:t> </a:t>
            </a:r>
            <a:r>
              <a:rPr spc="-90" dirty="0"/>
              <a:t>distinguishing</a:t>
            </a:r>
            <a:r>
              <a:rPr spc="-130" dirty="0"/>
              <a:t> </a:t>
            </a:r>
            <a:r>
              <a:rPr spc="-55" dirty="0"/>
              <a:t>between</a:t>
            </a:r>
            <a:r>
              <a:rPr spc="-130" dirty="0"/>
              <a:t> </a:t>
            </a:r>
            <a:r>
              <a:rPr spc="-50" dirty="0"/>
              <a:t>legitimate</a:t>
            </a:r>
            <a:r>
              <a:rPr spc="-130" dirty="0"/>
              <a:t> </a:t>
            </a:r>
            <a:r>
              <a:rPr spc="-70" dirty="0"/>
              <a:t>and</a:t>
            </a:r>
            <a:r>
              <a:rPr spc="-130" dirty="0"/>
              <a:t> </a:t>
            </a:r>
            <a:r>
              <a:rPr spc="-35" dirty="0"/>
              <a:t>fraudulent </a:t>
            </a:r>
            <a:r>
              <a:rPr spc="-965" dirty="0"/>
              <a:t> </a:t>
            </a:r>
            <a:r>
              <a:rPr spc="110" dirty="0"/>
              <a:t>t</a:t>
            </a:r>
            <a:r>
              <a:rPr spc="85" dirty="0"/>
              <a:t>r</a:t>
            </a:r>
            <a:r>
              <a:rPr spc="40" dirty="0"/>
              <a:t>a</a:t>
            </a:r>
            <a:r>
              <a:rPr spc="-114" dirty="0"/>
              <a:t>n</a:t>
            </a:r>
            <a:r>
              <a:rPr spc="-110" dirty="0"/>
              <a:t>s</a:t>
            </a:r>
            <a:r>
              <a:rPr spc="40" dirty="0"/>
              <a:t>a</a:t>
            </a:r>
            <a:r>
              <a:rPr spc="-35" dirty="0"/>
              <a:t>c</a:t>
            </a:r>
            <a:r>
              <a:rPr spc="110" dirty="0"/>
              <a:t>t</a:t>
            </a:r>
            <a:r>
              <a:rPr spc="-35" dirty="0"/>
              <a:t>i</a:t>
            </a:r>
            <a:r>
              <a:rPr spc="-165" dirty="0"/>
              <a:t>o</a:t>
            </a:r>
            <a:r>
              <a:rPr spc="-114" dirty="0"/>
              <a:t>n</a:t>
            </a:r>
            <a:r>
              <a:rPr spc="-110" dirty="0"/>
              <a:t>s</a:t>
            </a:r>
            <a:r>
              <a:rPr spc="-5" dirty="0"/>
              <a:t>.</a:t>
            </a:r>
            <a:r>
              <a:rPr spc="-140" dirty="0"/>
              <a:t> </a:t>
            </a:r>
            <a:r>
              <a:rPr spc="-30" dirty="0"/>
              <a:t>T</a:t>
            </a:r>
            <a:r>
              <a:rPr spc="-130" dirty="0"/>
              <a:t>h</a:t>
            </a:r>
            <a:r>
              <a:rPr spc="-50" dirty="0"/>
              <a:t>e</a:t>
            </a:r>
            <a:r>
              <a:rPr spc="-140" dirty="0"/>
              <a:t> </a:t>
            </a:r>
            <a:r>
              <a:rPr spc="-135" dirty="0"/>
              <a:t>d</a:t>
            </a:r>
            <a:r>
              <a:rPr spc="40" dirty="0"/>
              <a:t>a</a:t>
            </a:r>
            <a:r>
              <a:rPr spc="110" dirty="0"/>
              <a:t>t</a:t>
            </a:r>
            <a:r>
              <a:rPr spc="45" dirty="0"/>
              <a:t>a</a:t>
            </a:r>
            <a:r>
              <a:rPr spc="-140" dirty="0"/>
              <a:t> </a:t>
            </a:r>
            <a:r>
              <a:rPr spc="-35" dirty="0"/>
              <a:t>c</a:t>
            </a:r>
            <a:r>
              <a:rPr spc="40" dirty="0"/>
              <a:t>a</a:t>
            </a:r>
            <a:r>
              <a:rPr spc="-110" dirty="0"/>
              <a:t>n</a:t>
            </a:r>
            <a:r>
              <a:rPr spc="-140" dirty="0"/>
              <a:t> </a:t>
            </a:r>
            <a:r>
              <a:rPr spc="-190" dirty="0"/>
              <a:t>b</a:t>
            </a:r>
            <a:r>
              <a:rPr spc="-50" dirty="0"/>
              <a:t>e</a:t>
            </a:r>
            <a:r>
              <a:rPr spc="-140" dirty="0"/>
              <a:t> </a:t>
            </a:r>
            <a:r>
              <a:rPr spc="-165" dirty="0"/>
              <a:t>o</a:t>
            </a:r>
            <a:r>
              <a:rPr spc="-190" dirty="0"/>
              <a:t>b</a:t>
            </a:r>
            <a:r>
              <a:rPr spc="110" dirty="0"/>
              <a:t>t</a:t>
            </a:r>
            <a:r>
              <a:rPr spc="40" dirty="0"/>
              <a:t>a</a:t>
            </a:r>
            <a:r>
              <a:rPr spc="-35" dirty="0"/>
              <a:t>i</a:t>
            </a:r>
            <a:r>
              <a:rPr spc="-114" dirty="0"/>
              <a:t>n</a:t>
            </a:r>
            <a:r>
              <a:rPr spc="-55" dirty="0"/>
              <a:t>e</a:t>
            </a:r>
            <a:r>
              <a:rPr spc="-130" dirty="0"/>
              <a:t>d</a:t>
            </a:r>
            <a:r>
              <a:rPr spc="-140" dirty="0"/>
              <a:t> </a:t>
            </a:r>
            <a:r>
              <a:rPr dirty="0"/>
              <a:t>f</a:t>
            </a:r>
            <a:r>
              <a:rPr spc="85" dirty="0"/>
              <a:t>r</a:t>
            </a:r>
            <a:r>
              <a:rPr spc="-165" dirty="0"/>
              <a:t>o</a:t>
            </a:r>
            <a:r>
              <a:rPr spc="-315" dirty="0"/>
              <a:t>m</a:t>
            </a:r>
            <a:r>
              <a:rPr spc="-140" dirty="0"/>
              <a:t> </a:t>
            </a:r>
            <a:r>
              <a:rPr spc="-190" dirty="0"/>
              <a:t>b</a:t>
            </a:r>
            <a:r>
              <a:rPr spc="40" dirty="0"/>
              <a:t>a</a:t>
            </a:r>
            <a:r>
              <a:rPr spc="-114" dirty="0"/>
              <a:t>n</a:t>
            </a:r>
            <a:r>
              <a:rPr spc="-235" dirty="0"/>
              <a:t>k</a:t>
            </a:r>
            <a:r>
              <a:rPr spc="-110" dirty="0"/>
              <a:t>s</a:t>
            </a:r>
            <a:r>
              <a:rPr spc="10" dirty="0"/>
              <a:t>,  </a:t>
            </a:r>
            <a:r>
              <a:rPr spc="-70" dirty="0"/>
              <a:t>payment </a:t>
            </a:r>
            <a:r>
              <a:rPr spc="-65" dirty="0"/>
              <a:t>processors, </a:t>
            </a:r>
            <a:r>
              <a:rPr spc="-95" dirty="0"/>
              <a:t>public </a:t>
            </a:r>
            <a:r>
              <a:rPr spc="-10" dirty="0"/>
              <a:t>datasets, </a:t>
            </a:r>
            <a:r>
              <a:rPr spc="-70" dirty="0"/>
              <a:t>and </a:t>
            </a:r>
            <a:r>
              <a:rPr spc="-114" dirty="0"/>
              <a:t>sometimes </a:t>
            </a:r>
            <a:r>
              <a:rPr spc="-110" dirty="0"/>
              <a:t> </a:t>
            </a:r>
            <a:r>
              <a:rPr spc="-50" dirty="0"/>
              <a:t>even </a:t>
            </a:r>
            <a:r>
              <a:rPr spc="-80" dirty="0"/>
              <a:t>through </a:t>
            </a:r>
            <a:r>
              <a:rPr spc="-30" dirty="0"/>
              <a:t>synthetic </a:t>
            </a:r>
            <a:r>
              <a:rPr spc="15" dirty="0"/>
              <a:t>data </a:t>
            </a:r>
            <a:r>
              <a:rPr spc="-50" dirty="0"/>
              <a:t>generation. </a:t>
            </a:r>
            <a:r>
              <a:rPr spc="204" dirty="0"/>
              <a:t>It's </a:t>
            </a:r>
            <a:r>
              <a:rPr spc="-50" dirty="0"/>
              <a:t>important </a:t>
            </a:r>
            <a:r>
              <a:rPr spc="-45" dirty="0"/>
              <a:t> </a:t>
            </a:r>
            <a:r>
              <a:rPr spc="-25" dirty="0"/>
              <a:t>to </a:t>
            </a:r>
            <a:r>
              <a:rPr spc="-70" dirty="0"/>
              <a:t>handle </a:t>
            </a:r>
            <a:r>
              <a:rPr spc="-40" dirty="0"/>
              <a:t>this </a:t>
            </a:r>
            <a:r>
              <a:rPr spc="15" dirty="0"/>
              <a:t>data </a:t>
            </a:r>
            <a:r>
              <a:rPr spc="-15" dirty="0"/>
              <a:t>with </a:t>
            </a:r>
            <a:r>
              <a:rPr spc="10" dirty="0"/>
              <a:t>care, </a:t>
            </a:r>
            <a:r>
              <a:rPr spc="-85" dirty="0"/>
              <a:t>following </a:t>
            </a:r>
            <a:r>
              <a:rPr spc="-10" dirty="0"/>
              <a:t>privacy </a:t>
            </a:r>
            <a:r>
              <a:rPr spc="-5" dirty="0"/>
              <a:t> </a:t>
            </a:r>
            <a:r>
              <a:rPr spc="-55" dirty="0"/>
              <a:t>regulations </a:t>
            </a:r>
            <a:r>
              <a:rPr spc="-70" dirty="0"/>
              <a:t>and </a:t>
            </a:r>
            <a:r>
              <a:rPr spc="-20" dirty="0"/>
              <a:t>security </a:t>
            </a:r>
            <a:r>
              <a:rPr spc="-80" dirty="0"/>
              <a:t>measures </a:t>
            </a:r>
            <a:r>
              <a:rPr spc="-25" dirty="0"/>
              <a:t>to </a:t>
            </a:r>
            <a:r>
              <a:rPr spc="-15" dirty="0"/>
              <a:t>protect </a:t>
            </a:r>
            <a:r>
              <a:rPr spc="-75" dirty="0"/>
              <a:t>customer </a:t>
            </a:r>
            <a:r>
              <a:rPr spc="-70" dirty="0"/>
              <a:t> </a:t>
            </a:r>
            <a:r>
              <a:rPr spc="-60" dirty="0"/>
              <a:t>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00317" y="2793403"/>
            <a:ext cx="9336834" cy="6699847"/>
          </a:xfrm>
          <a:prstGeom prst="rect">
            <a:avLst/>
          </a:prstGeom>
        </p:spPr>
        <p:txBody>
          <a:bodyPr vert="horz" wrap="square" lIns="0" tIns="5715" rIns="0" bIns="0" rtlCol="0">
            <a:spAutoFit/>
          </a:bodyPr>
          <a:lstStyle/>
          <a:p>
            <a:pPr marL="12700" marR="5080" indent="301625" algn="just">
              <a:lnSpc>
                <a:spcPct val="101200"/>
              </a:lnSpc>
              <a:spcBef>
                <a:spcPts val="45"/>
              </a:spcBef>
            </a:pPr>
            <a:r>
              <a:rPr lang="en-US" sz="3600" dirty="0">
                <a:latin typeface="Berlin Sans FB" pitchFamily="34" charset="0"/>
              </a:rPr>
              <a:t>Data preprocessing in credit card fraud detection involves getting the transaction data ready for analysis. This means cleaning up any messy or missing information, converting things like dates or categories into a format that a computer can understand, and making sure everything is in a consistent form. It's like getting all the puzzle pieces in order before you start solving the puzzle. This step is important because it helps the computer learn from the data and make accurate predictions about whether a transaction is normal or potentially </a:t>
            </a:r>
            <a:r>
              <a:rPr lang="en-US" sz="3600" dirty="0" smtClean="0">
                <a:latin typeface="Berlin Sans FB" pitchFamily="34" charset="0"/>
              </a:rPr>
              <a:t>fraudulent</a:t>
            </a:r>
            <a:endParaRPr sz="3600">
              <a:latin typeface="Berlin Sans FB" pitchFamily="34" charset="0"/>
              <a:ea typeface="Arial Unicode MS" pitchFamily="34" charset="-128"/>
              <a:cs typeface="Arial Unicode MS" pitchFamily="34" charset="-128"/>
            </a:endParaRPr>
          </a:p>
        </p:txBody>
      </p:sp>
      <p:pic>
        <p:nvPicPr>
          <p:cNvPr id="3" name="object 3"/>
          <p:cNvPicPr/>
          <p:nvPr/>
        </p:nvPicPr>
        <p:blipFill>
          <a:blip r:embed="rId2" cstate="print"/>
          <a:stretch>
            <a:fillRect/>
          </a:stretch>
        </p:blipFill>
        <p:spPr>
          <a:xfrm>
            <a:off x="0" y="1"/>
            <a:ext cx="8128396" cy="10299700"/>
          </a:xfrm>
          <a:prstGeom prst="rect">
            <a:avLst/>
          </a:prstGeom>
        </p:spPr>
      </p:pic>
      <p:sp>
        <p:nvSpPr>
          <p:cNvPr id="4" name="object 4"/>
          <p:cNvSpPr txBox="1">
            <a:spLocks noGrp="1"/>
          </p:cNvSpPr>
          <p:nvPr>
            <p:ph type="title"/>
          </p:nvPr>
        </p:nvSpPr>
        <p:spPr>
          <a:xfrm>
            <a:off x="8507014" y="261842"/>
            <a:ext cx="9229725" cy="1866900"/>
          </a:xfrm>
          <a:prstGeom prst="rect">
            <a:avLst/>
          </a:prstGeom>
          <a:solidFill>
            <a:srgbClr val="000000"/>
          </a:solidFill>
        </p:spPr>
        <p:txBody>
          <a:bodyPr vert="horz" wrap="square" lIns="0" tIns="454659" rIns="0" bIns="0" rtlCol="0">
            <a:spAutoFit/>
          </a:bodyPr>
          <a:lstStyle/>
          <a:p>
            <a:pPr marR="32384" algn="ctr">
              <a:lnSpc>
                <a:spcPct val="100000"/>
              </a:lnSpc>
              <a:spcBef>
                <a:spcPts val="3579"/>
              </a:spcBef>
            </a:pPr>
            <a:r>
              <a:rPr sz="4700" spc="-20" dirty="0">
                <a:latin typeface="Cambria"/>
                <a:cs typeface="Cambria"/>
              </a:rPr>
              <a:t>DATA</a:t>
            </a:r>
            <a:r>
              <a:rPr sz="4700" spc="30" dirty="0">
                <a:latin typeface="Cambria"/>
                <a:cs typeface="Cambria"/>
              </a:rPr>
              <a:t> </a:t>
            </a:r>
            <a:r>
              <a:rPr sz="4700" spc="275" dirty="0">
                <a:latin typeface="Cambria"/>
                <a:cs typeface="Cambria"/>
              </a:rPr>
              <a:t>PREPROCESSING</a:t>
            </a:r>
            <a:endParaRPr sz="4700">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4" cy="10299700"/>
          </a:xfrm>
          <a:prstGeom prst="rect">
            <a:avLst/>
          </a:prstGeom>
        </p:spPr>
      </p:pic>
      <p:sp>
        <p:nvSpPr>
          <p:cNvPr id="3" name="object 3"/>
          <p:cNvSpPr txBox="1">
            <a:spLocks noGrp="1"/>
          </p:cNvSpPr>
          <p:nvPr>
            <p:ph type="title"/>
          </p:nvPr>
        </p:nvSpPr>
        <p:spPr>
          <a:xfrm>
            <a:off x="8907770" y="1126112"/>
            <a:ext cx="8648700" cy="1752600"/>
          </a:xfrm>
          <a:prstGeom prst="rect">
            <a:avLst/>
          </a:prstGeom>
          <a:solidFill>
            <a:srgbClr val="000000"/>
          </a:solidFill>
        </p:spPr>
        <p:txBody>
          <a:bodyPr vert="horz" wrap="square" lIns="0" tIns="425450" rIns="0" bIns="0" rtlCol="0">
            <a:spAutoFit/>
          </a:bodyPr>
          <a:lstStyle/>
          <a:p>
            <a:pPr marR="27940" algn="ctr">
              <a:lnSpc>
                <a:spcPct val="100000"/>
              </a:lnSpc>
              <a:spcBef>
                <a:spcPts val="3350"/>
              </a:spcBef>
            </a:pPr>
            <a:r>
              <a:rPr sz="4400" spc="120" dirty="0">
                <a:latin typeface="Cambria"/>
                <a:cs typeface="Cambria"/>
              </a:rPr>
              <a:t>FEATURE</a:t>
            </a:r>
            <a:r>
              <a:rPr sz="4400" spc="40" dirty="0">
                <a:latin typeface="Cambria"/>
                <a:cs typeface="Cambria"/>
              </a:rPr>
              <a:t> </a:t>
            </a:r>
            <a:r>
              <a:rPr sz="4400" spc="229" dirty="0">
                <a:latin typeface="Cambria"/>
                <a:cs typeface="Cambria"/>
              </a:rPr>
              <a:t>ENGINEERING</a:t>
            </a:r>
            <a:endParaRPr sz="4400">
              <a:latin typeface="Cambria"/>
              <a:cs typeface="Cambria"/>
            </a:endParaRPr>
          </a:p>
        </p:txBody>
      </p:sp>
      <p:sp>
        <p:nvSpPr>
          <p:cNvPr id="4" name="object 4"/>
          <p:cNvSpPr txBox="1"/>
          <p:nvPr/>
        </p:nvSpPr>
        <p:spPr>
          <a:xfrm>
            <a:off x="9314659" y="3422919"/>
            <a:ext cx="7736205" cy="5302250"/>
          </a:xfrm>
          <a:prstGeom prst="rect">
            <a:avLst/>
          </a:prstGeom>
        </p:spPr>
        <p:txBody>
          <a:bodyPr vert="horz" wrap="square" lIns="0" tIns="10160" rIns="0" bIns="0" rtlCol="0">
            <a:spAutoFit/>
          </a:bodyPr>
          <a:lstStyle/>
          <a:p>
            <a:pPr marL="12700" marR="5080" indent="-635" algn="ctr">
              <a:lnSpc>
                <a:spcPct val="117800"/>
              </a:lnSpc>
              <a:spcBef>
                <a:spcPts val="80"/>
              </a:spcBef>
            </a:pPr>
            <a:r>
              <a:rPr sz="2450" b="1" spc="-50" dirty="0">
                <a:latin typeface="Verdana"/>
                <a:cs typeface="Verdana"/>
              </a:rPr>
              <a:t>F</a:t>
            </a:r>
            <a:r>
              <a:rPr sz="2450" b="1" spc="-110" dirty="0">
                <a:latin typeface="Verdana"/>
                <a:cs typeface="Verdana"/>
              </a:rPr>
              <a:t>ea</a:t>
            </a:r>
            <a:r>
              <a:rPr sz="2450" b="1" spc="-40" dirty="0">
                <a:latin typeface="Verdana"/>
                <a:cs typeface="Verdana"/>
              </a:rPr>
              <a:t>t</a:t>
            </a:r>
            <a:r>
              <a:rPr sz="2450" b="1" spc="-50" dirty="0">
                <a:latin typeface="Verdana"/>
                <a:cs typeface="Verdana"/>
              </a:rPr>
              <a:t>u</a:t>
            </a:r>
            <a:r>
              <a:rPr sz="2450" b="1" spc="-180" dirty="0">
                <a:latin typeface="Verdana"/>
                <a:cs typeface="Verdana"/>
              </a:rPr>
              <a:t>r</a:t>
            </a:r>
            <a:r>
              <a:rPr sz="2450" b="1" spc="-70" dirty="0">
                <a:latin typeface="Verdana"/>
                <a:cs typeface="Verdana"/>
              </a:rPr>
              <a:t>e</a:t>
            </a:r>
            <a:r>
              <a:rPr sz="2450" b="1" spc="-140" dirty="0">
                <a:latin typeface="Verdana"/>
                <a:cs typeface="Verdana"/>
              </a:rPr>
              <a:t> </a:t>
            </a:r>
            <a:r>
              <a:rPr sz="2450" b="1" spc="-70" dirty="0">
                <a:latin typeface="Verdana"/>
                <a:cs typeface="Verdana"/>
              </a:rPr>
              <a:t>e</a:t>
            </a:r>
            <a:r>
              <a:rPr sz="2450" b="1" spc="-30" dirty="0">
                <a:latin typeface="Verdana"/>
                <a:cs typeface="Verdana"/>
              </a:rPr>
              <a:t>n</a:t>
            </a:r>
            <a:r>
              <a:rPr sz="2450" b="1" spc="15" dirty="0">
                <a:latin typeface="Verdana"/>
                <a:cs typeface="Verdana"/>
              </a:rPr>
              <a:t>g</a:t>
            </a:r>
            <a:r>
              <a:rPr sz="2450" b="1" spc="-95" dirty="0">
                <a:latin typeface="Verdana"/>
                <a:cs typeface="Verdana"/>
              </a:rPr>
              <a:t>i</a:t>
            </a:r>
            <a:r>
              <a:rPr sz="2450" b="1" spc="-30" dirty="0">
                <a:latin typeface="Verdana"/>
                <a:cs typeface="Verdana"/>
              </a:rPr>
              <a:t>n</a:t>
            </a:r>
            <a:r>
              <a:rPr sz="2450" b="1" spc="-70" dirty="0">
                <a:latin typeface="Verdana"/>
                <a:cs typeface="Verdana"/>
              </a:rPr>
              <a:t>ee</a:t>
            </a:r>
            <a:r>
              <a:rPr sz="2450" b="1" spc="-165" dirty="0">
                <a:latin typeface="Verdana"/>
                <a:cs typeface="Verdana"/>
              </a:rPr>
              <a:t>r</a:t>
            </a:r>
            <a:r>
              <a:rPr sz="2450" b="1" spc="-95" dirty="0">
                <a:latin typeface="Verdana"/>
                <a:cs typeface="Verdana"/>
              </a:rPr>
              <a:t>i</a:t>
            </a:r>
            <a:r>
              <a:rPr sz="2450" b="1" spc="-30" dirty="0">
                <a:latin typeface="Verdana"/>
                <a:cs typeface="Verdana"/>
              </a:rPr>
              <a:t>n</a:t>
            </a:r>
            <a:r>
              <a:rPr sz="2450" b="1" spc="15" dirty="0">
                <a:latin typeface="Verdana"/>
                <a:cs typeface="Verdana"/>
              </a:rPr>
              <a:t>g</a:t>
            </a:r>
            <a:r>
              <a:rPr sz="2450" b="1" spc="-140" dirty="0">
                <a:latin typeface="Verdana"/>
                <a:cs typeface="Verdana"/>
              </a:rPr>
              <a:t> </a:t>
            </a:r>
            <a:r>
              <a:rPr sz="2450" b="1" spc="-95" dirty="0">
                <a:latin typeface="Verdana"/>
                <a:cs typeface="Verdana"/>
              </a:rPr>
              <a:t>i</a:t>
            </a:r>
            <a:r>
              <a:rPr sz="2450" b="1" spc="-40" dirty="0">
                <a:latin typeface="Verdana"/>
                <a:cs typeface="Verdana"/>
              </a:rPr>
              <a:t>n</a:t>
            </a:r>
            <a:r>
              <a:rPr sz="2450" b="1" spc="-140" dirty="0">
                <a:latin typeface="Verdana"/>
                <a:cs typeface="Verdana"/>
              </a:rPr>
              <a:t> </a:t>
            </a:r>
            <a:r>
              <a:rPr sz="2450" b="1" spc="20" dirty="0">
                <a:latin typeface="Verdana"/>
                <a:cs typeface="Verdana"/>
              </a:rPr>
              <a:t>c</a:t>
            </a:r>
            <a:r>
              <a:rPr sz="2450" b="1" spc="-180" dirty="0">
                <a:latin typeface="Verdana"/>
                <a:cs typeface="Verdana"/>
              </a:rPr>
              <a:t>r</a:t>
            </a:r>
            <a:r>
              <a:rPr sz="2450" b="1" spc="-70" dirty="0">
                <a:latin typeface="Verdana"/>
                <a:cs typeface="Verdana"/>
              </a:rPr>
              <a:t>e</a:t>
            </a:r>
            <a:r>
              <a:rPr sz="2450" b="1" spc="-5" dirty="0">
                <a:latin typeface="Verdana"/>
                <a:cs typeface="Verdana"/>
              </a:rPr>
              <a:t>d</a:t>
            </a:r>
            <a:r>
              <a:rPr sz="2450" b="1" spc="-95" dirty="0">
                <a:latin typeface="Verdana"/>
                <a:cs typeface="Verdana"/>
              </a:rPr>
              <a:t>i</a:t>
            </a:r>
            <a:r>
              <a:rPr sz="2450" b="1" spc="-40" dirty="0">
                <a:latin typeface="Verdana"/>
                <a:cs typeface="Verdana"/>
              </a:rPr>
              <a:t>t</a:t>
            </a:r>
            <a:r>
              <a:rPr sz="2450" b="1" spc="-140" dirty="0">
                <a:latin typeface="Verdana"/>
                <a:cs typeface="Verdana"/>
              </a:rPr>
              <a:t> </a:t>
            </a:r>
            <a:r>
              <a:rPr sz="2450" b="1" spc="20" dirty="0">
                <a:latin typeface="Verdana"/>
                <a:cs typeface="Verdana"/>
              </a:rPr>
              <a:t>c</a:t>
            </a:r>
            <a:r>
              <a:rPr sz="2450" b="1" spc="-110" dirty="0">
                <a:latin typeface="Verdana"/>
                <a:cs typeface="Verdana"/>
              </a:rPr>
              <a:t>a</a:t>
            </a:r>
            <a:r>
              <a:rPr sz="2450" b="1" spc="-180" dirty="0">
                <a:latin typeface="Verdana"/>
                <a:cs typeface="Verdana"/>
              </a:rPr>
              <a:t>r</a:t>
            </a:r>
            <a:r>
              <a:rPr sz="2450" b="1" spc="-5" dirty="0">
                <a:latin typeface="Verdana"/>
                <a:cs typeface="Verdana"/>
              </a:rPr>
              <a:t>d</a:t>
            </a:r>
            <a:r>
              <a:rPr sz="2450" b="1" spc="-140" dirty="0">
                <a:latin typeface="Verdana"/>
                <a:cs typeface="Verdana"/>
              </a:rPr>
              <a:t> </a:t>
            </a:r>
            <a:r>
              <a:rPr sz="2450" b="1" spc="114" dirty="0">
                <a:latin typeface="Verdana"/>
                <a:cs typeface="Verdana"/>
              </a:rPr>
              <a:t>f</a:t>
            </a:r>
            <a:r>
              <a:rPr sz="2450" b="1" spc="-175" dirty="0">
                <a:latin typeface="Verdana"/>
                <a:cs typeface="Verdana"/>
              </a:rPr>
              <a:t>r</a:t>
            </a:r>
            <a:r>
              <a:rPr sz="2450" b="1" spc="-110" dirty="0">
                <a:latin typeface="Verdana"/>
                <a:cs typeface="Verdana"/>
              </a:rPr>
              <a:t>a</a:t>
            </a:r>
            <a:r>
              <a:rPr sz="2450" b="1" spc="-50" dirty="0">
                <a:latin typeface="Verdana"/>
                <a:cs typeface="Verdana"/>
              </a:rPr>
              <a:t>u</a:t>
            </a:r>
            <a:r>
              <a:rPr sz="2450" b="1" spc="-5" dirty="0">
                <a:latin typeface="Verdana"/>
                <a:cs typeface="Verdana"/>
              </a:rPr>
              <a:t>d  d</a:t>
            </a:r>
            <a:r>
              <a:rPr sz="2450" b="1" spc="-70" dirty="0">
                <a:latin typeface="Verdana"/>
                <a:cs typeface="Verdana"/>
              </a:rPr>
              <a:t>e</a:t>
            </a:r>
            <a:r>
              <a:rPr sz="2450" b="1" spc="-85" dirty="0">
                <a:latin typeface="Verdana"/>
                <a:cs typeface="Verdana"/>
              </a:rPr>
              <a:t>t</a:t>
            </a:r>
            <a:r>
              <a:rPr sz="2450" b="1" spc="-70" dirty="0">
                <a:latin typeface="Verdana"/>
                <a:cs typeface="Verdana"/>
              </a:rPr>
              <a:t>e</a:t>
            </a:r>
            <a:r>
              <a:rPr sz="2450" b="1" spc="35" dirty="0">
                <a:latin typeface="Verdana"/>
                <a:cs typeface="Verdana"/>
              </a:rPr>
              <a:t>c</a:t>
            </a:r>
            <a:r>
              <a:rPr sz="2450" b="1" spc="-40" dirty="0">
                <a:latin typeface="Verdana"/>
                <a:cs typeface="Verdana"/>
              </a:rPr>
              <a:t>t</a:t>
            </a:r>
            <a:r>
              <a:rPr sz="2450" b="1" spc="-95" dirty="0">
                <a:latin typeface="Verdana"/>
                <a:cs typeface="Verdana"/>
              </a:rPr>
              <a:t>i</a:t>
            </a:r>
            <a:r>
              <a:rPr sz="2450" b="1" spc="-65" dirty="0">
                <a:latin typeface="Verdana"/>
                <a:cs typeface="Verdana"/>
              </a:rPr>
              <a:t>o</a:t>
            </a:r>
            <a:r>
              <a:rPr sz="2450" b="1" spc="-40" dirty="0">
                <a:latin typeface="Verdana"/>
                <a:cs typeface="Verdana"/>
              </a:rPr>
              <a:t>n</a:t>
            </a:r>
            <a:r>
              <a:rPr sz="2450" b="1" spc="-140" dirty="0">
                <a:latin typeface="Verdana"/>
                <a:cs typeface="Verdana"/>
              </a:rPr>
              <a:t> </a:t>
            </a:r>
            <a:r>
              <a:rPr sz="2450" b="1" spc="10" dirty="0">
                <a:latin typeface="Verdana"/>
                <a:cs typeface="Verdana"/>
              </a:rPr>
              <a:t>m</a:t>
            </a:r>
            <a:r>
              <a:rPr sz="2450" b="1" spc="-110" dirty="0">
                <a:latin typeface="Verdana"/>
                <a:cs typeface="Verdana"/>
              </a:rPr>
              <a:t>ea</a:t>
            </a:r>
            <a:r>
              <a:rPr sz="2450" b="1" spc="-40" dirty="0">
                <a:latin typeface="Verdana"/>
                <a:cs typeface="Verdana"/>
              </a:rPr>
              <a:t>n</a:t>
            </a:r>
            <a:r>
              <a:rPr sz="2450" b="1" spc="-140" dirty="0">
                <a:latin typeface="Verdana"/>
                <a:cs typeface="Verdana"/>
              </a:rPr>
              <a:t>s </a:t>
            </a:r>
            <a:r>
              <a:rPr sz="2450" b="1" spc="20" dirty="0">
                <a:latin typeface="Verdana"/>
                <a:cs typeface="Verdana"/>
              </a:rPr>
              <a:t>c</a:t>
            </a:r>
            <a:r>
              <a:rPr sz="2450" b="1" spc="-180" dirty="0">
                <a:latin typeface="Verdana"/>
                <a:cs typeface="Verdana"/>
              </a:rPr>
              <a:t>r</a:t>
            </a:r>
            <a:r>
              <a:rPr sz="2450" b="1" spc="-110" dirty="0">
                <a:latin typeface="Verdana"/>
                <a:cs typeface="Verdana"/>
              </a:rPr>
              <a:t>ea</a:t>
            </a:r>
            <a:r>
              <a:rPr sz="2450" b="1" spc="-40" dirty="0">
                <a:latin typeface="Verdana"/>
                <a:cs typeface="Verdana"/>
              </a:rPr>
              <a:t>t</a:t>
            </a:r>
            <a:r>
              <a:rPr sz="2450" b="1" spc="-95" dirty="0">
                <a:latin typeface="Verdana"/>
                <a:cs typeface="Verdana"/>
              </a:rPr>
              <a:t>i</a:t>
            </a:r>
            <a:r>
              <a:rPr sz="2450" b="1" spc="-30" dirty="0">
                <a:latin typeface="Verdana"/>
                <a:cs typeface="Verdana"/>
              </a:rPr>
              <a:t>n</a:t>
            </a:r>
            <a:r>
              <a:rPr sz="2450" b="1" spc="15" dirty="0">
                <a:latin typeface="Verdana"/>
                <a:cs typeface="Verdana"/>
              </a:rPr>
              <a:t>g</a:t>
            </a:r>
            <a:r>
              <a:rPr sz="2450" b="1" spc="-140" dirty="0">
                <a:latin typeface="Verdana"/>
                <a:cs typeface="Verdana"/>
              </a:rPr>
              <a:t> </a:t>
            </a:r>
            <a:r>
              <a:rPr sz="2450" b="1" spc="-30" dirty="0">
                <a:latin typeface="Verdana"/>
                <a:cs typeface="Verdana"/>
              </a:rPr>
              <a:t>n</a:t>
            </a:r>
            <a:r>
              <a:rPr sz="2450" b="1" spc="-95" dirty="0">
                <a:latin typeface="Verdana"/>
                <a:cs typeface="Verdana"/>
              </a:rPr>
              <a:t>e</a:t>
            </a:r>
            <a:r>
              <a:rPr sz="2450" b="1" spc="-85" dirty="0">
                <a:latin typeface="Verdana"/>
                <a:cs typeface="Verdana"/>
              </a:rPr>
              <a:t>w</a:t>
            </a:r>
            <a:r>
              <a:rPr sz="2450" b="1" spc="-140" dirty="0">
                <a:latin typeface="Verdana"/>
                <a:cs typeface="Verdana"/>
              </a:rPr>
              <a:t> </a:t>
            </a:r>
            <a:r>
              <a:rPr sz="2450" b="1" spc="-30" dirty="0">
                <a:latin typeface="Verdana"/>
                <a:cs typeface="Verdana"/>
              </a:rPr>
              <a:t>h</a:t>
            </a:r>
            <a:r>
              <a:rPr sz="2450" b="1" spc="-70" dirty="0">
                <a:latin typeface="Verdana"/>
                <a:cs typeface="Verdana"/>
              </a:rPr>
              <a:t>e</a:t>
            </a:r>
            <a:r>
              <a:rPr sz="2450" b="1" spc="-95" dirty="0">
                <a:latin typeface="Verdana"/>
                <a:cs typeface="Verdana"/>
              </a:rPr>
              <a:t>l</a:t>
            </a:r>
            <a:r>
              <a:rPr sz="2450" b="1" spc="-10" dirty="0">
                <a:latin typeface="Verdana"/>
                <a:cs typeface="Verdana"/>
              </a:rPr>
              <a:t>p</a:t>
            </a:r>
            <a:r>
              <a:rPr sz="2450" b="1" spc="-80" dirty="0">
                <a:latin typeface="Verdana"/>
                <a:cs typeface="Verdana"/>
              </a:rPr>
              <a:t>f</a:t>
            </a:r>
            <a:r>
              <a:rPr sz="2450" b="1" spc="-50" dirty="0">
                <a:latin typeface="Verdana"/>
                <a:cs typeface="Verdana"/>
              </a:rPr>
              <a:t>u</a:t>
            </a:r>
            <a:r>
              <a:rPr sz="2450" b="1" spc="-95" dirty="0">
                <a:latin typeface="Verdana"/>
                <a:cs typeface="Verdana"/>
              </a:rPr>
              <a:t>l  i</a:t>
            </a:r>
            <a:r>
              <a:rPr sz="2450" b="1" spc="-40" dirty="0">
                <a:latin typeface="Verdana"/>
                <a:cs typeface="Verdana"/>
              </a:rPr>
              <a:t>n</a:t>
            </a:r>
            <a:r>
              <a:rPr sz="2450" b="1" spc="-100" dirty="0">
                <a:latin typeface="Verdana"/>
                <a:cs typeface="Verdana"/>
              </a:rPr>
              <a:t>f</a:t>
            </a:r>
            <a:r>
              <a:rPr sz="2450" b="1" spc="-65" dirty="0">
                <a:latin typeface="Verdana"/>
                <a:cs typeface="Verdana"/>
              </a:rPr>
              <a:t>o</a:t>
            </a:r>
            <a:r>
              <a:rPr sz="2450" b="1" spc="-165" dirty="0">
                <a:latin typeface="Verdana"/>
                <a:cs typeface="Verdana"/>
              </a:rPr>
              <a:t>r</a:t>
            </a:r>
            <a:r>
              <a:rPr sz="2450" b="1" dirty="0">
                <a:latin typeface="Verdana"/>
                <a:cs typeface="Verdana"/>
              </a:rPr>
              <a:t>m</a:t>
            </a:r>
            <a:r>
              <a:rPr sz="2450" b="1" spc="-110" dirty="0">
                <a:latin typeface="Verdana"/>
                <a:cs typeface="Verdana"/>
              </a:rPr>
              <a:t>a</a:t>
            </a:r>
            <a:r>
              <a:rPr sz="2450" b="1" spc="-40" dirty="0">
                <a:latin typeface="Verdana"/>
                <a:cs typeface="Verdana"/>
              </a:rPr>
              <a:t>t</a:t>
            </a:r>
            <a:r>
              <a:rPr sz="2450" b="1" spc="-95" dirty="0">
                <a:latin typeface="Verdana"/>
                <a:cs typeface="Verdana"/>
              </a:rPr>
              <a:t>i</a:t>
            </a:r>
            <a:r>
              <a:rPr sz="2450" b="1" spc="-65" dirty="0">
                <a:latin typeface="Verdana"/>
                <a:cs typeface="Verdana"/>
              </a:rPr>
              <a:t>o</a:t>
            </a:r>
            <a:r>
              <a:rPr sz="2450" b="1" spc="-40" dirty="0">
                <a:latin typeface="Verdana"/>
                <a:cs typeface="Verdana"/>
              </a:rPr>
              <a:t>n</a:t>
            </a:r>
            <a:r>
              <a:rPr sz="2450" b="1" spc="-140" dirty="0">
                <a:latin typeface="Verdana"/>
                <a:cs typeface="Verdana"/>
              </a:rPr>
              <a:t> </a:t>
            </a:r>
            <a:r>
              <a:rPr sz="2450" b="1" spc="114" dirty="0">
                <a:latin typeface="Verdana"/>
                <a:cs typeface="Verdana"/>
              </a:rPr>
              <a:t>f</a:t>
            </a:r>
            <a:r>
              <a:rPr sz="2450" b="1" spc="-180" dirty="0">
                <a:latin typeface="Verdana"/>
                <a:cs typeface="Verdana"/>
              </a:rPr>
              <a:t>r</a:t>
            </a:r>
            <a:r>
              <a:rPr sz="2450" b="1" spc="-65" dirty="0">
                <a:latin typeface="Verdana"/>
                <a:cs typeface="Verdana"/>
              </a:rPr>
              <a:t>o</a:t>
            </a:r>
            <a:r>
              <a:rPr sz="2450" b="1" dirty="0">
                <a:latin typeface="Verdana"/>
                <a:cs typeface="Verdana"/>
              </a:rPr>
              <a:t>m</a:t>
            </a:r>
            <a:r>
              <a:rPr sz="2450" b="1" spc="-140" dirty="0">
                <a:latin typeface="Verdana"/>
                <a:cs typeface="Verdana"/>
              </a:rPr>
              <a:t> </a:t>
            </a:r>
            <a:r>
              <a:rPr sz="2450" b="1" spc="-40" dirty="0">
                <a:latin typeface="Verdana"/>
                <a:cs typeface="Verdana"/>
              </a:rPr>
              <a:t>t</a:t>
            </a:r>
            <a:r>
              <a:rPr sz="2450" b="1" spc="-30" dirty="0">
                <a:latin typeface="Verdana"/>
                <a:cs typeface="Verdana"/>
              </a:rPr>
              <a:t>h</a:t>
            </a:r>
            <a:r>
              <a:rPr sz="2450" b="1" spc="-70" dirty="0">
                <a:latin typeface="Verdana"/>
                <a:cs typeface="Verdana"/>
              </a:rPr>
              <a:t>e</a:t>
            </a:r>
            <a:r>
              <a:rPr sz="2450" b="1" spc="-140" dirty="0">
                <a:latin typeface="Verdana"/>
                <a:cs typeface="Verdana"/>
              </a:rPr>
              <a:t> </a:t>
            </a:r>
            <a:r>
              <a:rPr sz="2450" b="1" spc="-5" dirty="0">
                <a:latin typeface="Verdana"/>
                <a:cs typeface="Verdana"/>
              </a:rPr>
              <a:t>d</a:t>
            </a:r>
            <a:r>
              <a:rPr sz="2450" b="1" spc="-110" dirty="0">
                <a:latin typeface="Verdana"/>
                <a:cs typeface="Verdana"/>
              </a:rPr>
              <a:t>a</a:t>
            </a:r>
            <a:r>
              <a:rPr sz="2450" b="1" spc="-40" dirty="0">
                <a:latin typeface="Verdana"/>
                <a:cs typeface="Verdana"/>
              </a:rPr>
              <a:t>t</a:t>
            </a:r>
            <a:r>
              <a:rPr sz="2450" b="1" spc="-110" dirty="0">
                <a:latin typeface="Verdana"/>
                <a:cs typeface="Verdana"/>
              </a:rPr>
              <a:t>a</a:t>
            </a:r>
            <a:r>
              <a:rPr sz="2450" b="1" spc="-140" dirty="0">
                <a:latin typeface="Verdana"/>
                <a:cs typeface="Verdana"/>
              </a:rPr>
              <a:t> </a:t>
            </a:r>
            <a:r>
              <a:rPr sz="2450" b="1" spc="-125" dirty="0">
                <a:latin typeface="Verdana"/>
                <a:cs typeface="Verdana"/>
              </a:rPr>
              <a:t>w</a:t>
            </a:r>
            <a:r>
              <a:rPr sz="2450" b="1" spc="-70" dirty="0">
                <a:latin typeface="Verdana"/>
                <a:cs typeface="Verdana"/>
              </a:rPr>
              <a:t>e</a:t>
            </a:r>
            <a:r>
              <a:rPr sz="2450" b="1" spc="-140" dirty="0">
                <a:latin typeface="Verdana"/>
                <a:cs typeface="Verdana"/>
              </a:rPr>
              <a:t> </a:t>
            </a:r>
            <a:r>
              <a:rPr sz="2450" b="1" spc="-40" dirty="0">
                <a:latin typeface="Verdana"/>
                <a:cs typeface="Verdana"/>
              </a:rPr>
              <a:t>h</a:t>
            </a:r>
            <a:r>
              <a:rPr sz="2450" b="1" spc="-135" dirty="0">
                <a:latin typeface="Verdana"/>
                <a:cs typeface="Verdana"/>
              </a:rPr>
              <a:t>a</a:t>
            </a:r>
            <a:r>
              <a:rPr sz="2450" b="1" spc="-155" dirty="0">
                <a:latin typeface="Verdana"/>
                <a:cs typeface="Verdana"/>
              </a:rPr>
              <a:t>v</a:t>
            </a:r>
            <a:r>
              <a:rPr sz="2450" b="1" spc="-70" dirty="0">
                <a:latin typeface="Verdana"/>
                <a:cs typeface="Verdana"/>
              </a:rPr>
              <a:t>e</a:t>
            </a:r>
            <a:r>
              <a:rPr sz="2450" b="1" spc="-240" dirty="0">
                <a:latin typeface="Verdana"/>
                <a:cs typeface="Verdana"/>
              </a:rPr>
              <a:t>.</a:t>
            </a:r>
            <a:r>
              <a:rPr sz="2450" b="1" spc="-140" dirty="0">
                <a:latin typeface="Verdana"/>
                <a:cs typeface="Verdana"/>
              </a:rPr>
              <a:t> </a:t>
            </a:r>
            <a:r>
              <a:rPr sz="2450" b="1" spc="-50" dirty="0">
                <a:latin typeface="Verdana"/>
                <a:cs typeface="Verdana"/>
              </a:rPr>
              <a:t>F</a:t>
            </a:r>
            <a:r>
              <a:rPr sz="2450" b="1" spc="-65" dirty="0">
                <a:latin typeface="Verdana"/>
                <a:cs typeface="Verdana"/>
              </a:rPr>
              <a:t>o</a:t>
            </a:r>
            <a:r>
              <a:rPr sz="2450" b="1" spc="-120" dirty="0">
                <a:latin typeface="Verdana"/>
                <a:cs typeface="Verdana"/>
              </a:rPr>
              <a:t>r  </a:t>
            </a:r>
            <a:r>
              <a:rPr sz="2450" b="1" spc="-110" dirty="0">
                <a:latin typeface="Verdana"/>
                <a:cs typeface="Verdana"/>
              </a:rPr>
              <a:t>e</a:t>
            </a:r>
            <a:r>
              <a:rPr sz="2450" b="1" spc="-195" dirty="0">
                <a:latin typeface="Verdana"/>
                <a:cs typeface="Verdana"/>
              </a:rPr>
              <a:t>x</a:t>
            </a:r>
            <a:r>
              <a:rPr sz="2450" b="1" spc="-110" dirty="0">
                <a:latin typeface="Verdana"/>
                <a:cs typeface="Verdana"/>
              </a:rPr>
              <a:t>a</a:t>
            </a:r>
            <a:r>
              <a:rPr sz="2450" b="1" dirty="0">
                <a:latin typeface="Verdana"/>
                <a:cs typeface="Verdana"/>
              </a:rPr>
              <a:t>m</a:t>
            </a:r>
            <a:r>
              <a:rPr sz="2450" b="1" spc="-10" dirty="0">
                <a:latin typeface="Verdana"/>
                <a:cs typeface="Verdana"/>
              </a:rPr>
              <a:t>p</a:t>
            </a:r>
            <a:r>
              <a:rPr sz="2450" b="1" spc="-95" dirty="0">
                <a:latin typeface="Verdana"/>
                <a:cs typeface="Verdana"/>
              </a:rPr>
              <a:t>l</a:t>
            </a:r>
            <a:r>
              <a:rPr sz="2450" b="1" spc="-70" dirty="0">
                <a:latin typeface="Verdana"/>
                <a:cs typeface="Verdana"/>
              </a:rPr>
              <a:t>e</a:t>
            </a:r>
            <a:r>
              <a:rPr sz="2450" b="1" spc="-240" dirty="0">
                <a:latin typeface="Verdana"/>
                <a:cs typeface="Verdana"/>
              </a:rPr>
              <a:t>,</a:t>
            </a:r>
            <a:r>
              <a:rPr sz="2450" b="1" spc="-140" dirty="0">
                <a:latin typeface="Verdana"/>
                <a:cs typeface="Verdana"/>
              </a:rPr>
              <a:t> </a:t>
            </a:r>
            <a:r>
              <a:rPr sz="2450" b="1" spc="-125" dirty="0">
                <a:latin typeface="Verdana"/>
                <a:cs typeface="Verdana"/>
              </a:rPr>
              <a:t>w</a:t>
            </a:r>
            <a:r>
              <a:rPr sz="2450" b="1" spc="-70" dirty="0">
                <a:latin typeface="Verdana"/>
                <a:cs typeface="Verdana"/>
              </a:rPr>
              <a:t>e</a:t>
            </a:r>
            <a:r>
              <a:rPr sz="2450" b="1" spc="-140" dirty="0">
                <a:latin typeface="Verdana"/>
                <a:cs typeface="Verdana"/>
              </a:rPr>
              <a:t> </a:t>
            </a:r>
            <a:r>
              <a:rPr sz="2450" b="1" dirty="0">
                <a:latin typeface="Verdana"/>
                <a:cs typeface="Verdana"/>
              </a:rPr>
              <a:t>m</a:t>
            </a:r>
            <a:r>
              <a:rPr sz="2450" b="1" spc="-95" dirty="0">
                <a:latin typeface="Verdana"/>
                <a:cs typeface="Verdana"/>
              </a:rPr>
              <a:t>i</a:t>
            </a:r>
            <a:r>
              <a:rPr sz="2450" b="1" spc="15" dirty="0">
                <a:latin typeface="Verdana"/>
                <a:cs typeface="Verdana"/>
              </a:rPr>
              <a:t>g</a:t>
            </a:r>
            <a:r>
              <a:rPr sz="2450" b="1" spc="-40" dirty="0">
                <a:latin typeface="Verdana"/>
                <a:cs typeface="Verdana"/>
              </a:rPr>
              <a:t>ht</a:t>
            </a:r>
            <a:r>
              <a:rPr sz="2450" b="1" spc="-140" dirty="0">
                <a:latin typeface="Verdana"/>
                <a:cs typeface="Verdana"/>
              </a:rPr>
              <a:t> </a:t>
            </a:r>
            <a:r>
              <a:rPr sz="2450" b="1" spc="114" dirty="0">
                <a:latin typeface="Verdana"/>
                <a:cs typeface="Verdana"/>
              </a:rPr>
              <a:t>ﬁ</a:t>
            </a:r>
            <a:r>
              <a:rPr sz="2450" b="1" spc="15" dirty="0">
                <a:latin typeface="Verdana"/>
                <a:cs typeface="Verdana"/>
              </a:rPr>
              <a:t>g</a:t>
            </a:r>
            <a:r>
              <a:rPr sz="2450" b="1" spc="-50" dirty="0">
                <a:latin typeface="Verdana"/>
                <a:cs typeface="Verdana"/>
              </a:rPr>
              <a:t>u</a:t>
            </a:r>
            <a:r>
              <a:rPr sz="2450" b="1" spc="-180" dirty="0">
                <a:latin typeface="Verdana"/>
                <a:cs typeface="Verdana"/>
              </a:rPr>
              <a:t>r</a:t>
            </a:r>
            <a:r>
              <a:rPr sz="2450" b="1" spc="-70" dirty="0">
                <a:latin typeface="Verdana"/>
                <a:cs typeface="Verdana"/>
              </a:rPr>
              <a:t>e</a:t>
            </a:r>
            <a:r>
              <a:rPr sz="2450" b="1" spc="-140" dirty="0">
                <a:latin typeface="Verdana"/>
                <a:cs typeface="Verdana"/>
              </a:rPr>
              <a:t> </a:t>
            </a:r>
            <a:r>
              <a:rPr sz="2450" b="1" spc="-65" dirty="0">
                <a:latin typeface="Verdana"/>
                <a:cs typeface="Verdana"/>
              </a:rPr>
              <a:t>o</a:t>
            </a:r>
            <a:r>
              <a:rPr sz="2450" b="1" spc="-50" dirty="0">
                <a:latin typeface="Verdana"/>
                <a:cs typeface="Verdana"/>
              </a:rPr>
              <a:t>u</a:t>
            </a:r>
            <a:r>
              <a:rPr sz="2450" b="1" spc="-40" dirty="0">
                <a:latin typeface="Verdana"/>
                <a:cs typeface="Verdana"/>
              </a:rPr>
              <a:t>t</a:t>
            </a:r>
            <a:r>
              <a:rPr sz="2450" b="1" spc="-140" dirty="0">
                <a:latin typeface="Verdana"/>
                <a:cs typeface="Verdana"/>
              </a:rPr>
              <a:t> </a:t>
            </a:r>
            <a:r>
              <a:rPr sz="2450" b="1" spc="-30" dirty="0">
                <a:latin typeface="Verdana"/>
                <a:cs typeface="Verdana"/>
              </a:rPr>
              <a:t>h</a:t>
            </a:r>
            <a:r>
              <a:rPr sz="2450" b="1" spc="-105" dirty="0">
                <a:latin typeface="Verdana"/>
                <a:cs typeface="Verdana"/>
              </a:rPr>
              <a:t>o</a:t>
            </a:r>
            <a:r>
              <a:rPr sz="2450" b="1" spc="-85" dirty="0">
                <a:latin typeface="Verdana"/>
                <a:cs typeface="Verdana"/>
              </a:rPr>
              <a:t>w</a:t>
            </a:r>
            <a:r>
              <a:rPr sz="2450" b="1" spc="-140" dirty="0">
                <a:latin typeface="Verdana"/>
                <a:cs typeface="Verdana"/>
              </a:rPr>
              <a:t> </a:t>
            </a:r>
            <a:r>
              <a:rPr sz="2450" b="1" spc="-65" dirty="0">
                <a:latin typeface="Verdana"/>
                <a:cs typeface="Verdana"/>
              </a:rPr>
              <a:t>o</a:t>
            </a:r>
            <a:r>
              <a:rPr sz="2450" b="1" spc="-80" dirty="0">
                <a:latin typeface="Verdana"/>
                <a:cs typeface="Verdana"/>
              </a:rPr>
              <a:t>f</a:t>
            </a:r>
            <a:r>
              <a:rPr sz="2450" b="1" spc="-85" dirty="0">
                <a:latin typeface="Verdana"/>
                <a:cs typeface="Verdana"/>
              </a:rPr>
              <a:t>t</a:t>
            </a:r>
            <a:r>
              <a:rPr sz="2450" b="1" spc="-70" dirty="0">
                <a:latin typeface="Verdana"/>
                <a:cs typeface="Verdana"/>
              </a:rPr>
              <a:t>e</a:t>
            </a:r>
            <a:r>
              <a:rPr sz="2450" b="1" spc="-40" dirty="0">
                <a:latin typeface="Verdana"/>
                <a:cs typeface="Verdana"/>
              </a:rPr>
              <a:t>n</a:t>
            </a:r>
            <a:r>
              <a:rPr sz="2450" b="1" spc="-140" dirty="0">
                <a:latin typeface="Verdana"/>
                <a:cs typeface="Verdana"/>
              </a:rPr>
              <a:t> </a:t>
            </a:r>
            <a:r>
              <a:rPr sz="2450" b="1" spc="-75" dirty="0">
                <a:latin typeface="Verdana"/>
                <a:cs typeface="Verdana"/>
              </a:rPr>
              <a:t>a  </a:t>
            </a:r>
            <a:r>
              <a:rPr sz="2450" b="1" spc="-80" dirty="0">
                <a:latin typeface="Verdana"/>
                <a:cs typeface="Verdana"/>
              </a:rPr>
              <a:t>person </a:t>
            </a:r>
            <a:r>
              <a:rPr sz="2450" b="1" spc="-95" dirty="0">
                <a:latin typeface="Verdana"/>
                <a:cs typeface="Verdana"/>
              </a:rPr>
              <a:t>usually </a:t>
            </a:r>
            <a:r>
              <a:rPr sz="2450" b="1" spc="-80" dirty="0">
                <a:latin typeface="Verdana"/>
                <a:cs typeface="Verdana"/>
              </a:rPr>
              <a:t>makes transactions </a:t>
            </a:r>
            <a:r>
              <a:rPr sz="2450" b="1" spc="-110" dirty="0">
                <a:latin typeface="Verdana"/>
                <a:cs typeface="Verdana"/>
              </a:rPr>
              <a:t>or </a:t>
            </a:r>
            <a:r>
              <a:rPr sz="2450" b="1" spc="-60" dirty="0">
                <a:latin typeface="Verdana"/>
                <a:cs typeface="Verdana"/>
              </a:rPr>
              <a:t>look </a:t>
            </a:r>
            <a:r>
              <a:rPr sz="2450" b="1" spc="-75" dirty="0">
                <a:latin typeface="Verdana"/>
                <a:cs typeface="Verdana"/>
              </a:rPr>
              <a:t>at </a:t>
            </a:r>
            <a:r>
              <a:rPr sz="2450" b="1" spc="-70" dirty="0">
                <a:latin typeface="Verdana"/>
                <a:cs typeface="Verdana"/>
              </a:rPr>
              <a:t> </a:t>
            </a:r>
            <a:r>
              <a:rPr sz="2450" b="1" spc="-45" dirty="0">
                <a:latin typeface="Verdana"/>
                <a:cs typeface="Verdana"/>
              </a:rPr>
              <a:t>the </a:t>
            </a:r>
            <a:r>
              <a:rPr sz="2450" b="1" spc="-100" dirty="0">
                <a:latin typeface="Verdana"/>
                <a:cs typeface="Verdana"/>
              </a:rPr>
              <a:t>average </a:t>
            </a:r>
            <a:r>
              <a:rPr sz="2450" b="1" spc="-50" dirty="0">
                <a:latin typeface="Verdana"/>
                <a:cs typeface="Verdana"/>
              </a:rPr>
              <a:t>amount </a:t>
            </a:r>
            <a:r>
              <a:rPr sz="2450" b="1" spc="-70" dirty="0">
                <a:latin typeface="Verdana"/>
                <a:cs typeface="Verdana"/>
              </a:rPr>
              <a:t>they </a:t>
            </a:r>
            <a:r>
              <a:rPr sz="2450" b="1" spc="-80" dirty="0">
                <a:latin typeface="Verdana"/>
                <a:cs typeface="Verdana"/>
              </a:rPr>
              <a:t>spend. </a:t>
            </a:r>
            <a:r>
              <a:rPr sz="2450" b="1" spc="-50" dirty="0">
                <a:latin typeface="Verdana"/>
                <a:cs typeface="Verdana"/>
              </a:rPr>
              <a:t>We </a:t>
            </a:r>
            <a:r>
              <a:rPr sz="2450" b="1" spc="-45" dirty="0">
                <a:latin typeface="Verdana"/>
                <a:cs typeface="Verdana"/>
              </a:rPr>
              <a:t>can </a:t>
            </a:r>
            <a:r>
              <a:rPr sz="2450" b="1" spc="-105" dirty="0">
                <a:latin typeface="Verdana"/>
                <a:cs typeface="Verdana"/>
              </a:rPr>
              <a:t>also </a:t>
            </a:r>
            <a:r>
              <a:rPr sz="2450" b="1" spc="-100" dirty="0">
                <a:latin typeface="Verdana"/>
                <a:cs typeface="Verdana"/>
              </a:rPr>
              <a:t> </a:t>
            </a:r>
            <a:r>
              <a:rPr sz="2450" b="1" spc="-95" dirty="0">
                <a:latin typeface="Verdana"/>
                <a:cs typeface="Verdana"/>
              </a:rPr>
              <a:t>pay </a:t>
            </a:r>
            <a:r>
              <a:rPr sz="2450" b="1" spc="-70" dirty="0">
                <a:latin typeface="Verdana"/>
                <a:cs typeface="Verdana"/>
              </a:rPr>
              <a:t>attention </a:t>
            </a:r>
            <a:r>
              <a:rPr sz="2450" b="1" spc="-75" dirty="0">
                <a:latin typeface="Verdana"/>
                <a:cs typeface="Verdana"/>
              </a:rPr>
              <a:t>to </a:t>
            </a:r>
            <a:r>
              <a:rPr sz="2450" b="1" spc="-55" dirty="0">
                <a:latin typeface="Verdana"/>
                <a:cs typeface="Verdana"/>
              </a:rPr>
              <a:t>when </a:t>
            </a:r>
            <a:r>
              <a:rPr sz="2450" b="1" spc="-80" dirty="0">
                <a:latin typeface="Verdana"/>
                <a:cs typeface="Verdana"/>
              </a:rPr>
              <a:t>transactions </a:t>
            </a:r>
            <a:r>
              <a:rPr sz="2450" b="1" spc="-75" dirty="0">
                <a:latin typeface="Verdana"/>
                <a:cs typeface="Verdana"/>
              </a:rPr>
              <a:t>happen, </a:t>
            </a:r>
            <a:r>
              <a:rPr sz="2450" b="1" spc="-70" dirty="0">
                <a:latin typeface="Verdana"/>
                <a:cs typeface="Verdana"/>
              </a:rPr>
              <a:t> </a:t>
            </a:r>
            <a:r>
              <a:rPr sz="2450" b="1" spc="-85" dirty="0">
                <a:latin typeface="Verdana"/>
                <a:cs typeface="Verdana"/>
              </a:rPr>
              <a:t>like</a:t>
            </a:r>
            <a:r>
              <a:rPr sz="2450" b="1" spc="-140" dirty="0">
                <a:latin typeface="Verdana"/>
                <a:cs typeface="Verdana"/>
              </a:rPr>
              <a:t> </a:t>
            </a:r>
            <a:r>
              <a:rPr sz="2450" b="1" spc="-55" dirty="0">
                <a:latin typeface="Verdana"/>
                <a:cs typeface="Verdana"/>
              </a:rPr>
              <a:t>during</a:t>
            </a:r>
            <a:r>
              <a:rPr sz="2450" b="1" spc="-135" dirty="0">
                <a:latin typeface="Verdana"/>
                <a:cs typeface="Verdana"/>
              </a:rPr>
              <a:t> </a:t>
            </a:r>
            <a:r>
              <a:rPr sz="2450" b="1" spc="-45" dirty="0">
                <a:latin typeface="Verdana"/>
                <a:cs typeface="Verdana"/>
              </a:rPr>
              <a:t>the</a:t>
            </a:r>
            <a:r>
              <a:rPr sz="2450" b="1" spc="-135" dirty="0">
                <a:latin typeface="Verdana"/>
                <a:cs typeface="Verdana"/>
              </a:rPr>
              <a:t> </a:t>
            </a:r>
            <a:r>
              <a:rPr sz="2450" b="1" spc="-70" dirty="0">
                <a:latin typeface="Verdana"/>
                <a:cs typeface="Verdana"/>
              </a:rPr>
              <a:t>week</a:t>
            </a:r>
            <a:r>
              <a:rPr sz="2450" b="1" spc="-135" dirty="0">
                <a:latin typeface="Verdana"/>
                <a:cs typeface="Verdana"/>
              </a:rPr>
              <a:t> </a:t>
            </a:r>
            <a:r>
              <a:rPr sz="2450" b="1" spc="-110" dirty="0">
                <a:latin typeface="Verdana"/>
                <a:cs typeface="Verdana"/>
              </a:rPr>
              <a:t>or</a:t>
            </a:r>
            <a:r>
              <a:rPr sz="2450" b="1" spc="-135" dirty="0">
                <a:latin typeface="Verdana"/>
                <a:cs typeface="Verdana"/>
              </a:rPr>
              <a:t> </a:t>
            </a:r>
            <a:r>
              <a:rPr sz="2450" b="1" spc="-50" dirty="0">
                <a:latin typeface="Verdana"/>
                <a:cs typeface="Verdana"/>
              </a:rPr>
              <a:t>on</a:t>
            </a:r>
            <a:r>
              <a:rPr sz="2450" b="1" spc="-135" dirty="0">
                <a:latin typeface="Verdana"/>
                <a:cs typeface="Verdana"/>
              </a:rPr>
              <a:t> </a:t>
            </a:r>
            <a:r>
              <a:rPr sz="2450" b="1" spc="-105" dirty="0">
                <a:latin typeface="Verdana"/>
                <a:cs typeface="Verdana"/>
              </a:rPr>
              <a:t>holidays.</a:t>
            </a:r>
            <a:r>
              <a:rPr sz="2450" b="1" spc="-135" dirty="0">
                <a:latin typeface="Verdana"/>
                <a:cs typeface="Verdana"/>
              </a:rPr>
              <a:t> </a:t>
            </a:r>
            <a:r>
              <a:rPr sz="2450" b="1" spc="-45" dirty="0">
                <a:latin typeface="Verdana"/>
                <a:cs typeface="Verdana"/>
              </a:rPr>
              <a:t>By</a:t>
            </a:r>
            <a:r>
              <a:rPr sz="2450" b="1" spc="-135" dirty="0">
                <a:latin typeface="Verdana"/>
                <a:cs typeface="Verdana"/>
              </a:rPr>
              <a:t> </a:t>
            </a:r>
            <a:r>
              <a:rPr sz="2450" b="1" spc="-5" dirty="0">
                <a:latin typeface="Verdana"/>
                <a:cs typeface="Verdana"/>
              </a:rPr>
              <a:t>ﬁnding </a:t>
            </a:r>
            <a:r>
              <a:rPr sz="2450" b="1" spc="-825" dirty="0">
                <a:latin typeface="Verdana"/>
                <a:cs typeface="Verdana"/>
              </a:rPr>
              <a:t> </a:t>
            </a:r>
            <a:r>
              <a:rPr sz="2450" b="1" spc="-40" dirty="0">
                <a:latin typeface="Verdana"/>
                <a:cs typeface="Verdana"/>
              </a:rPr>
              <a:t>t</a:t>
            </a:r>
            <a:r>
              <a:rPr sz="2450" b="1" spc="-30" dirty="0">
                <a:latin typeface="Verdana"/>
                <a:cs typeface="Verdana"/>
              </a:rPr>
              <a:t>h</a:t>
            </a:r>
            <a:r>
              <a:rPr sz="2450" b="1" spc="-70" dirty="0">
                <a:latin typeface="Verdana"/>
                <a:cs typeface="Verdana"/>
              </a:rPr>
              <a:t>e</a:t>
            </a:r>
            <a:r>
              <a:rPr sz="2450" b="1" spc="-140" dirty="0">
                <a:latin typeface="Verdana"/>
                <a:cs typeface="Verdana"/>
              </a:rPr>
              <a:t>s</a:t>
            </a:r>
            <a:r>
              <a:rPr sz="2450" b="1" spc="-70" dirty="0">
                <a:latin typeface="Verdana"/>
                <a:cs typeface="Verdana"/>
              </a:rPr>
              <a:t>e</a:t>
            </a:r>
            <a:r>
              <a:rPr sz="2450" b="1" spc="-140" dirty="0">
                <a:latin typeface="Verdana"/>
                <a:cs typeface="Verdana"/>
              </a:rPr>
              <a:t> </a:t>
            </a:r>
            <a:r>
              <a:rPr sz="2450" b="1" spc="-35" dirty="0">
                <a:latin typeface="Verdana"/>
                <a:cs typeface="Verdana"/>
              </a:rPr>
              <a:t>p</a:t>
            </a:r>
            <a:r>
              <a:rPr sz="2450" b="1" spc="-110" dirty="0">
                <a:latin typeface="Verdana"/>
                <a:cs typeface="Verdana"/>
              </a:rPr>
              <a:t>a</a:t>
            </a:r>
            <a:r>
              <a:rPr sz="2450" b="1" spc="-70" dirty="0">
                <a:latin typeface="Verdana"/>
                <a:cs typeface="Verdana"/>
              </a:rPr>
              <a:t>t</a:t>
            </a:r>
            <a:r>
              <a:rPr sz="2450" b="1" spc="-85" dirty="0">
                <a:latin typeface="Verdana"/>
                <a:cs typeface="Verdana"/>
              </a:rPr>
              <a:t>t</a:t>
            </a:r>
            <a:r>
              <a:rPr sz="2450" b="1" spc="-70" dirty="0">
                <a:latin typeface="Verdana"/>
                <a:cs typeface="Verdana"/>
              </a:rPr>
              <a:t>e</a:t>
            </a:r>
            <a:r>
              <a:rPr sz="2450" b="1" spc="-165" dirty="0">
                <a:latin typeface="Verdana"/>
                <a:cs typeface="Verdana"/>
              </a:rPr>
              <a:t>r</a:t>
            </a:r>
            <a:r>
              <a:rPr sz="2450" b="1" spc="-40" dirty="0">
                <a:latin typeface="Verdana"/>
                <a:cs typeface="Verdana"/>
              </a:rPr>
              <a:t>n</a:t>
            </a:r>
            <a:r>
              <a:rPr sz="2450" b="1" spc="-140" dirty="0">
                <a:latin typeface="Verdana"/>
                <a:cs typeface="Verdana"/>
              </a:rPr>
              <a:t>s</a:t>
            </a:r>
            <a:r>
              <a:rPr sz="2450" b="1" spc="-240" dirty="0">
                <a:latin typeface="Verdana"/>
                <a:cs typeface="Verdana"/>
              </a:rPr>
              <a:t>,</a:t>
            </a:r>
            <a:r>
              <a:rPr sz="2450" b="1" spc="-140" dirty="0">
                <a:latin typeface="Verdana"/>
                <a:cs typeface="Verdana"/>
              </a:rPr>
              <a:t> </a:t>
            </a:r>
            <a:r>
              <a:rPr sz="2450" b="1" spc="-125" dirty="0">
                <a:latin typeface="Verdana"/>
                <a:cs typeface="Verdana"/>
              </a:rPr>
              <a:t>w</a:t>
            </a:r>
            <a:r>
              <a:rPr sz="2450" b="1" spc="-70" dirty="0">
                <a:latin typeface="Verdana"/>
                <a:cs typeface="Verdana"/>
              </a:rPr>
              <a:t>e</a:t>
            </a:r>
            <a:r>
              <a:rPr sz="2450" b="1" spc="-140" dirty="0">
                <a:latin typeface="Verdana"/>
                <a:cs typeface="Verdana"/>
              </a:rPr>
              <a:t> </a:t>
            </a:r>
            <a:r>
              <a:rPr sz="2450" b="1" spc="20" dirty="0">
                <a:latin typeface="Verdana"/>
                <a:cs typeface="Verdana"/>
              </a:rPr>
              <a:t>c</a:t>
            </a:r>
            <a:r>
              <a:rPr sz="2450" b="1" spc="-110" dirty="0">
                <a:latin typeface="Verdana"/>
                <a:cs typeface="Verdana"/>
              </a:rPr>
              <a:t>a</a:t>
            </a:r>
            <a:r>
              <a:rPr sz="2450" b="1" spc="-40" dirty="0">
                <a:latin typeface="Verdana"/>
                <a:cs typeface="Verdana"/>
              </a:rPr>
              <a:t>n</a:t>
            </a:r>
            <a:r>
              <a:rPr sz="2450" b="1" spc="-140" dirty="0">
                <a:latin typeface="Verdana"/>
                <a:cs typeface="Verdana"/>
              </a:rPr>
              <a:t> s</a:t>
            </a:r>
            <a:r>
              <a:rPr sz="2450" b="1" spc="-10" dirty="0">
                <a:latin typeface="Verdana"/>
                <a:cs typeface="Verdana"/>
              </a:rPr>
              <a:t>p</a:t>
            </a:r>
            <a:r>
              <a:rPr sz="2450" b="1" spc="-65" dirty="0">
                <a:latin typeface="Verdana"/>
                <a:cs typeface="Verdana"/>
              </a:rPr>
              <a:t>o</a:t>
            </a:r>
            <a:r>
              <a:rPr sz="2450" b="1" spc="-40" dirty="0">
                <a:latin typeface="Verdana"/>
                <a:cs typeface="Verdana"/>
              </a:rPr>
              <a:t>t</a:t>
            </a:r>
            <a:r>
              <a:rPr sz="2450" b="1" spc="-140" dirty="0">
                <a:latin typeface="Verdana"/>
                <a:cs typeface="Verdana"/>
              </a:rPr>
              <a:t> </a:t>
            </a:r>
            <a:r>
              <a:rPr sz="2450" b="1" spc="-50" dirty="0">
                <a:latin typeface="Verdana"/>
                <a:cs typeface="Verdana"/>
              </a:rPr>
              <a:t>u</a:t>
            </a:r>
            <a:r>
              <a:rPr sz="2450" b="1" spc="-40" dirty="0">
                <a:latin typeface="Verdana"/>
                <a:cs typeface="Verdana"/>
              </a:rPr>
              <a:t>n</a:t>
            </a:r>
            <a:r>
              <a:rPr sz="2450" b="1" spc="-50" dirty="0">
                <a:latin typeface="Verdana"/>
                <a:cs typeface="Verdana"/>
              </a:rPr>
              <a:t>u</a:t>
            </a:r>
            <a:r>
              <a:rPr sz="2450" b="1" spc="-140" dirty="0">
                <a:latin typeface="Verdana"/>
                <a:cs typeface="Verdana"/>
              </a:rPr>
              <a:t>s</a:t>
            </a:r>
            <a:r>
              <a:rPr sz="2450" b="1" spc="-50" dirty="0">
                <a:latin typeface="Verdana"/>
                <a:cs typeface="Verdana"/>
              </a:rPr>
              <a:t>u</a:t>
            </a:r>
            <a:r>
              <a:rPr sz="2450" b="1" spc="-110" dirty="0">
                <a:latin typeface="Verdana"/>
                <a:cs typeface="Verdana"/>
              </a:rPr>
              <a:t>a</a:t>
            </a:r>
            <a:r>
              <a:rPr sz="2450" b="1" spc="-95" dirty="0">
                <a:latin typeface="Verdana"/>
                <a:cs typeface="Verdana"/>
              </a:rPr>
              <a:t>l</a:t>
            </a:r>
            <a:r>
              <a:rPr sz="2450" b="1" spc="-140" dirty="0">
                <a:latin typeface="Verdana"/>
                <a:cs typeface="Verdana"/>
              </a:rPr>
              <a:t> </a:t>
            </a:r>
            <a:r>
              <a:rPr sz="2450" b="1" spc="-10" dirty="0">
                <a:latin typeface="Verdana"/>
                <a:cs typeface="Verdana"/>
              </a:rPr>
              <a:t>b</a:t>
            </a:r>
            <a:r>
              <a:rPr sz="2450" b="1" spc="-70" dirty="0">
                <a:latin typeface="Verdana"/>
                <a:cs typeface="Verdana"/>
              </a:rPr>
              <a:t>e</a:t>
            </a:r>
            <a:r>
              <a:rPr sz="2450" b="1" spc="-40" dirty="0">
                <a:latin typeface="Verdana"/>
                <a:cs typeface="Verdana"/>
              </a:rPr>
              <a:t>h</a:t>
            </a:r>
            <a:r>
              <a:rPr sz="2450" b="1" spc="-135" dirty="0">
                <a:latin typeface="Verdana"/>
                <a:cs typeface="Verdana"/>
              </a:rPr>
              <a:t>a</a:t>
            </a:r>
            <a:r>
              <a:rPr sz="2450" b="1" spc="-114" dirty="0">
                <a:latin typeface="Verdana"/>
                <a:cs typeface="Verdana"/>
              </a:rPr>
              <a:t>v</a:t>
            </a:r>
            <a:r>
              <a:rPr sz="2450" b="1" spc="-95" dirty="0">
                <a:latin typeface="Verdana"/>
                <a:cs typeface="Verdana"/>
              </a:rPr>
              <a:t>i</a:t>
            </a:r>
            <a:r>
              <a:rPr sz="2450" b="1" spc="-65" dirty="0">
                <a:latin typeface="Verdana"/>
                <a:cs typeface="Verdana"/>
              </a:rPr>
              <a:t>o</a:t>
            </a:r>
            <a:r>
              <a:rPr sz="2450" b="1" spc="-120" dirty="0">
                <a:latin typeface="Verdana"/>
                <a:cs typeface="Verdana"/>
              </a:rPr>
              <a:t>r  </a:t>
            </a:r>
            <a:r>
              <a:rPr sz="2450" b="1" spc="-40" dirty="0">
                <a:latin typeface="Verdana"/>
                <a:cs typeface="Verdana"/>
              </a:rPr>
              <a:t>th</a:t>
            </a:r>
            <a:r>
              <a:rPr sz="2450" b="1" spc="-110" dirty="0">
                <a:latin typeface="Verdana"/>
                <a:cs typeface="Verdana"/>
              </a:rPr>
              <a:t>a</a:t>
            </a:r>
            <a:r>
              <a:rPr sz="2450" b="1" spc="-40" dirty="0">
                <a:latin typeface="Verdana"/>
                <a:cs typeface="Verdana"/>
              </a:rPr>
              <a:t>t</a:t>
            </a:r>
            <a:r>
              <a:rPr sz="2450" b="1" spc="-140" dirty="0">
                <a:latin typeface="Verdana"/>
                <a:cs typeface="Verdana"/>
              </a:rPr>
              <a:t> </a:t>
            </a:r>
            <a:r>
              <a:rPr sz="2450" b="1" dirty="0">
                <a:latin typeface="Verdana"/>
                <a:cs typeface="Verdana"/>
              </a:rPr>
              <a:t>m</a:t>
            </a:r>
            <a:r>
              <a:rPr sz="2450" b="1" spc="-95" dirty="0">
                <a:latin typeface="Verdana"/>
                <a:cs typeface="Verdana"/>
              </a:rPr>
              <a:t>i</a:t>
            </a:r>
            <a:r>
              <a:rPr sz="2450" b="1" spc="15" dirty="0">
                <a:latin typeface="Verdana"/>
                <a:cs typeface="Verdana"/>
              </a:rPr>
              <a:t>g</a:t>
            </a:r>
            <a:r>
              <a:rPr sz="2450" b="1" spc="-40" dirty="0">
                <a:latin typeface="Verdana"/>
                <a:cs typeface="Verdana"/>
              </a:rPr>
              <a:t>ht</a:t>
            </a:r>
            <a:r>
              <a:rPr sz="2450" b="1" spc="-140" dirty="0">
                <a:latin typeface="Verdana"/>
                <a:cs typeface="Verdana"/>
              </a:rPr>
              <a:t> </a:t>
            </a:r>
            <a:r>
              <a:rPr sz="2450" b="1" spc="-10" dirty="0">
                <a:latin typeface="Verdana"/>
                <a:cs typeface="Verdana"/>
              </a:rPr>
              <a:t>b</a:t>
            </a:r>
            <a:r>
              <a:rPr sz="2450" b="1" spc="-70" dirty="0">
                <a:latin typeface="Verdana"/>
                <a:cs typeface="Verdana"/>
              </a:rPr>
              <a:t>e</a:t>
            </a:r>
            <a:r>
              <a:rPr sz="2450" b="1" spc="-140" dirty="0">
                <a:latin typeface="Verdana"/>
                <a:cs typeface="Verdana"/>
              </a:rPr>
              <a:t> </a:t>
            </a:r>
            <a:r>
              <a:rPr sz="2450" b="1" spc="-110" dirty="0">
                <a:latin typeface="Verdana"/>
                <a:cs typeface="Verdana"/>
              </a:rPr>
              <a:t>a</a:t>
            </a:r>
            <a:r>
              <a:rPr sz="2450" b="1" spc="-140" dirty="0">
                <a:latin typeface="Verdana"/>
                <a:cs typeface="Verdana"/>
              </a:rPr>
              <a:t> s</a:t>
            </a:r>
            <a:r>
              <a:rPr sz="2450" b="1" spc="-95" dirty="0">
                <a:latin typeface="Verdana"/>
                <a:cs typeface="Verdana"/>
              </a:rPr>
              <a:t>i</a:t>
            </a:r>
            <a:r>
              <a:rPr sz="2450" b="1" spc="15" dirty="0">
                <a:latin typeface="Verdana"/>
                <a:cs typeface="Verdana"/>
              </a:rPr>
              <a:t>g</a:t>
            </a:r>
            <a:r>
              <a:rPr sz="2450" b="1" spc="-40" dirty="0">
                <a:latin typeface="Verdana"/>
                <a:cs typeface="Verdana"/>
              </a:rPr>
              <a:t>n</a:t>
            </a:r>
            <a:r>
              <a:rPr sz="2450" b="1" spc="-140" dirty="0">
                <a:latin typeface="Verdana"/>
                <a:cs typeface="Verdana"/>
              </a:rPr>
              <a:t> </a:t>
            </a:r>
            <a:r>
              <a:rPr sz="2450" b="1" spc="-65" dirty="0">
                <a:latin typeface="Verdana"/>
                <a:cs typeface="Verdana"/>
              </a:rPr>
              <a:t>o</a:t>
            </a:r>
            <a:r>
              <a:rPr sz="2450" b="1" spc="-80" dirty="0">
                <a:latin typeface="Verdana"/>
                <a:cs typeface="Verdana"/>
              </a:rPr>
              <a:t>f</a:t>
            </a:r>
            <a:r>
              <a:rPr sz="2450" b="1" spc="-140" dirty="0">
                <a:latin typeface="Verdana"/>
                <a:cs typeface="Verdana"/>
              </a:rPr>
              <a:t> </a:t>
            </a:r>
            <a:r>
              <a:rPr sz="2450" b="1" spc="114" dirty="0">
                <a:latin typeface="Verdana"/>
                <a:cs typeface="Verdana"/>
              </a:rPr>
              <a:t>f</a:t>
            </a:r>
            <a:r>
              <a:rPr sz="2450" b="1" spc="-175" dirty="0">
                <a:latin typeface="Verdana"/>
                <a:cs typeface="Verdana"/>
              </a:rPr>
              <a:t>r</a:t>
            </a:r>
            <a:r>
              <a:rPr sz="2450" b="1" spc="-110" dirty="0">
                <a:latin typeface="Verdana"/>
                <a:cs typeface="Verdana"/>
              </a:rPr>
              <a:t>a</a:t>
            </a:r>
            <a:r>
              <a:rPr sz="2450" b="1" spc="-50" dirty="0">
                <a:latin typeface="Verdana"/>
                <a:cs typeface="Verdana"/>
              </a:rPr>
              <a:t>u</a:t>
            </a:r>
            <a:r>
              <a:rPr sz="2450" b="1" spc="-5" dirty="0">
                <a:latin typeface="Verdana"/>
                <a:cs typeface="Verdana"/>
              </a:rPr>
              <a:t>d</a:t>
            </a:r>
            <a:r>
              <a:rPr sz="2450" b="1" spc="-240" dirty="0">
                <a:latin typeface="Verdana"/>
                <a:cs typeface="Verdana"/>
              </a:rPr>
              <a:t>.</a:t>
            </a:r>
            <a:r>
              <a:rPr sz="2450" b="1" spc="-140" dirty="0">
                <a:latin typeface="Verdana"/>
                <a:cs typeface="Verdana"/>
              </a:rPr>
              <a:t> </a:t>
            </a:r>
            <a:r>
              <a:rPr sz="2450" b="1" spc="-165" dirty="0">
                <a:latin typeface="Verdana"/>
                <a:cs typeface="Verdana"/>
              </a:rPr>
              <a:t>S</a:t>
            </a:r>
            <a:r>
              <a:rPr sz="2450" b="1" spc="-85" dirty="0">
                <a:latin typeface="Verdana"/>
                <a:cs typeface="Verdana"/>
              </a:rPr>
              <a:t>o</a:t>
            </a:r>
            <a:r>
              <a:rPr sz="2450" b="1" spc="-240" dirty="0">
                <a:latin typeface="Verdana"/>
                <a:cs typeface="Verdana"/>
              </a:rPr>
              <a:t>,</a:t>
            </a:r>
            <a:r>
              <a:rPr sz="2450" b="1" spc="-140" dirty="0">
                <a:latin typeface="Verdana"/>
                <a:cs typeface="Verdana"/>
              </a:rPr>
              <a:t> </a:t>
            </a:r>
            <a:r>
              <a:rPr sz="2450" b="1" spc="-95" dirty="0">
                <a:latin typeface="Verdana"/>
                <a:cs typeface="Verdana"/>
              </a:rPr>
              <a:t>i</a:t>
            </a:r>
            <a:r>
              <a:rPr sz="2450" b="1" spc="-40" dirty="0">
                <a:latin typeface="Verdana"/>
                <a:cs typeface="Verdana"/>
              </a:rPr>
              <a:t>t</a:t>
            </a:r>
            <a:r>
              <a:rPr sz="2450" b="1" spc="-245" dirty="0">
                <a:latin typeface="Verdana"/>
                <a:cs typeface="Verdana"/>
              </a:rPr>
              <a:t>'</a:t>
            </a:r>
            <a:r>
              <a:rPr sz="2450" b="1" spc="-140" dirty="0">
                <a:latin typeface="Verdana"/>
                <a:cs typeface="Verdana"/>
              </a:rPr>
              <a:t>s </a:t>
            </a:r>
            <a:r>
              <a:rPr sz="2450" b="1" spc="-95" dirty="0">
                <a:latin typeface="Verdana"/>
                <a:cs typeface="Verdana"/>
              </a:rPr>
              <a:t>li</a:t>
            </a:r>
            <a:r>
              <a:rPr sz="2450" b="1" spc="-75" dirty="0">
                <a:latin typeface="Verdana"/>
                <a:cs typeface="Verdana"/>
              </a:rPr>
              <a:t>k</a:t>
            </a:r>
            <a:r>
              <a:rPr sz="2450" b="1" spc="-45" dirty="0">
                <a:latin typeface="Verdana"/>
                <a:cs typeface="Verdana"/>
              </a:rPr>
              <a:t>e  </a:t>
            </a:r>
            <a:r>
              <a:rPr sz="2450" b="1" spc="114" dirty="0">
                <a:latin typeface="Verdana"/>
                <a:cs typeface="Verdana"/>
              </a:rPr>
              <a:t>ﬁ</a:t>
            </a:r>
            <a:r>
              <a:rPr sz="2450" b="1" spc="-30" dirty="0">
                <a:latin typeface="Verdana"/>
                <a:cs typeface="Verdana"/>
              </a:rPr>
              <a:t>n</a:t>
            </a:r>
            <a:r>
              <a:rPr sz="2450" b="1" spc="-5" dirty="0">
                <a:latin typeface="Verdana"/>
                <a:cs typeface="Verdana"/>
              </a:rPr>
              <a:t>d</a:t>
            </a:r>
            <a:r>
              <a:rPr sz="2450" b="1" spc="-95" dirty="0">
                <a:latin typeface="Verdana"/>
                <a:cs typeface="Verdana"/>
              </a:rPr>
              <a:t>i</a:t>
            </a:r>
            <a:r>
              <a:rPr sz="2450" b="1" spc="-30" dirty="0">
                <a:latin typeface="Verdana"/>
                <a:cs typeface="Verdana"/>
              </a:rPr>
              <a:t>n</a:t>
            </a:r>
            <a:r>
              <a:rPr sz="2450" b="1" spc="15" dirty="0">
                <a:latin typeface="Verdana"/>
                <a:cs typeface="Verdana"/>
              </a:rPr>
              <a:t>g</a:t>
            </a:r>
            <a:r>
              <a:rPr sz="2450" b="1" spc="-140" dirty="0">
                <a:latin typeface="Verdana"/>
                <a:cs typeface="Verdana"/>
              </a:rPr>
              <a:t> </a:t>
            </a:r>
            <a:r>
              <a:rPr sz="2450" b="1" spc="-110" dirty="0">
                <a:latin typeface="Verdana"/>
                <a:cs typeface="Verdana"/>
              </a:rPr>
              <a:t>e</a:t>
            </a:r>
            <a:r>
              <a:rPr sz="2450" b="1" spc="-170" dirty="0">
                <a:latin typeface="Verdana"/>
                <a:cs typeface="Verdana"/>
              </a:rPr>
              <a:t>x</a:t>
            </a:r>
            <a:r>
              <a:rPr sz="2450" b="1" spc="-40" dirty="0">
                <a:latin typeface="Verdana"/>
                <a:cs typeface="Verdana"/>
              </a:rPr>
              <a:t>t</a:t>
            </a:r>
            <a:r>
              <a:rPr sz="2450" b="1" spc="-175" dirty="0">
                <a:latin typeface="Verdana"/>
                <a:cs typeface="Verdana"/>
              </a:rPr>
              <a:t>r</a:t>
            </a:r>
            <a:r>
              <a:rPr sz="2450" b="1" spc="-110" dirty="0">
                <a:latin typeface="Verdana"/>
                <a:cs typeface="Verdana"/>
              </a:rPr>
              <a:t>a</a:t>
            </a:r>
            <a:r>
              <a:rPr sz="2450" b="1" spc="-140" dirty="0">
                <a:latin typeface="Verdana"/>
                <a:cs typeface="Verdana"/>
              </a:rPr>
              <a:t> </a:t>
            </a:r>
            <a:r>
              <a:rPr sz="2450" b="1" spc="10" dirty="0">
                <a:latin typeface="Verdana"/>
                <a:cs typeface="Verdana"/>
              </a:rPr>
              <a:t>c</a:t>
            </a:r>
            <a:r>
              <a:rPr sz="2450" b="1" spc="-95" dirty="0">
                <a:latin typeface="Verdana"/>
                <a:cs typeface="Verdana"/>
              </a:rPr>
              <a:t>l</a:t>
            </a:r>
            <a:r>
              <a:rPr sz="2450" b="1" spc="-50" dirty="0">
                <a:latin typeface="Verdana"/>
                <a:cs typeface="Verdana"/>
              </a:rPr>
              <a:t>u</a:t>
            </a:r>
            <a:r>
              <a:rPr sz="2450" b="1" spc="-70" dirty="0">
                <a:latin typeface="Verdana"/>
                <a:cs typeface="Verdana"/>
              </a:rPr>
              <a:t>e</a:t>
            </a:r>
            <a:r>
              <a:rPr sz="2450" b="1" spc="-140" dirty="0">
                <a:latin typeface="Verdana"/>
                <a:cs typeface="Verdana"/>
              </a:rPr>
              <a:t>s </a:t>
            </a:r>
            <a:r>
              <a:rPr sz="2450" b="1" spc="-95" dirty="0">
                <a:latin typeface="Verdana"/>
                <a:cs typeface="Verdana"/>
              </a:rPr>
              <a:t>i</a:t>
            </a:r>
            <a:r>
              <a:rPr sz="2450" b="1" spc="-40" dirty="0">
                <a:latin typeface="Verdana"/>
                <a:cs typeface="Verdana"/>
              </a:rPr>
              <a:t>n</a:t>
            </a:r>
            <a:r>
              <a:rPr sz="2450" b="1" spc="-140" dirty="0">
                <a:latin typeface="Verdana"/>
                <a:cs typeface="Verdana"/>
              </a:rPr>
              <a:t> </a:t>
            </a:r>
            <a:r>
              <a:rPr sz="2450" b="1" spc="-40" dirty="0">
                <a:latin typeface="Verdana"/>
                <a:cs typeface="Verdana"/>
              </a:rPr>
              <a:t>t</a:t>
            </a:r>
            <a:r>
              <a:rPr sz="2450" b="1" spc="-30" dirty="0">
                <a:latin typeface="Verdana"/>
                <a:cs typeface="Verdana"/>
              </a:rPr>
              <a:t>h</a:t>
            </a:r>
            <a:r>
              <a:rPr sz="2450" b="1" spc="-70" dirty="0">
                <a:latin typeface="Verdana"/>
                <a:cs typeface="Verdana"/>
              </a:rPr>
              <a:t>e</a:t>
            </a:r>
            <a:r>
              <a:rPr sz="2450" b="1" spc="-140" dirty="0">
                <a:latin typeface="Verdana"/>
                <a:cs typeface="Verdana"/>
              </a:rPr>
              <a:t> </a:t>
            </a:r>
            <a:r>
              <a:rPr sz="2450" b="1" spc="-5" dirty="0">
                <a:latin typeface="Verdana"/>
                <a:cs typeface="Verdana"/>
              </a:rPr>
              <a:t>d</a:t>
            </a:r>
            <a:r>
              <a:rPr sz="2450" b="1" spc="-110" dirty="0">
                <a:latin typeface="Verdana"/>
                <a:cs typeface="Verdana"/>
              </a:rPr>
              <a:t>a</a:t>
            </a:r>
            <a:r>
              <a:rPr sz="2450" b="1" spc="-40" dirty="0">
                <a:latin typeface="Verdana"/>
                <a:cs typeface="Verdana"/>
              </a:rPr>
              <a:t>t</a:t>
            </a:r>
            <a:r>
              <a:rPr sz="2450" b="1" spc="-110" dirty="0">
                <a:latin typeface="Verdana"/>
                <a:cs typeface="Verdana"/>
              </a:rPr>
              <a:t>a</a:t>
            </a:r>
            <a:r>
              <a:rPr sz="2450" b="1" spc="-140" dirty="0">
                <a:latin typeface="Verdana"/>
                <a:cs typeface="Verdana"/>
              </a:rPr>
              <a:t> </a:t>
            </a:r>
            <a:r>
              <a:rPr sz="2450" b="1" spc="-85" dirty="0">
                <a:latin typeface="Verdana"/>
                <a:cs typeface="Verdana"/>
              </a:rPr>
              <a:t>t</a:t>
            </a:r>
            <a:r>
              <a:rPr sz="2450" b="1" spc="-65" dirty="0">
                <a:latin typeface="Verdana"/>
                <a:cs typeface="Verdana"/>
              </a:rPr>
              <a:t>o</a:t>
            </a:r>
            <a:r>
              <a:rPr sz="2450" b="1" spc="-140" dirty="0">
                <a:latin typeface="Verdana"/>
                <a:cs typeface="Verdana"/>
              </a:rPr>
              <a:t> </a:t>
            </a:r>
            <a:r>
              <a:rPr sz="2450" b="1" spc="-30" dirty="0">
                <a:latin typeface="Verdana"/>
                <a:cs typeface="Verdana"/>
              </a:rPr>
              <a:t>h</a:t>
            </a:r>
            <a:r>
              <a:rPr sz="2450" b="1" spc="-70" dirty="0">
                <a:latin typeface="Verdana"/>
                <a:cs typeface="Verdana"/>
              </a:rPr>
              <a:t>e</a:t>
            </a:r>
            <a:r>
              <a:rPr sz="2450" b="1" spc="-95" dirty="0">
                <a:latin typeface="Verdana"/>
                <a:cs typeface="Verdana"/>
              </a:rPr>
              <a:t>l</a:t>
            </a:r>
            <a:r>
              <a:rPr sz="2450" b="1" spc="-10" dirty="0">
                <a:latin typeface="Verdana"/>
                <a:cs typeface="Verdana"/>
              </a:rPr>
              <a:t>p</a:t>
            </a:r>
            <a:r>
              <a:rPr sz="2450" b="1" spc="-140" dirty="0">
                <a:latin typeface="Verdana"/>
                <a:cs typeface="Verdana"/>
              </a:rPr>
              <a:t> </a:t>
            </a:r>
            <a:r>
              <a:rPr sz="2450" b="1" spc="-50" dirty="0">
                <a:latin typeface="Verdana"/>
                <a:cs typeface="Verdana"/>
              </a:rPr>
              <a:t>u</a:t>
            </a:r>
            <a:r>
              <a:rPr sz="2450" b="1" spc="-140" dirty="0">
                <a:latin typeface="Verdana"/>
                <a:cs typeface="Verdana"/>
              </a:rPr>
              <a:t>s </a:t>
            </a:r>
            <a:r>
              <a:rPr sz="2450" b="1" spc="20" dirty="0">
                <a:latin typeface="Verdana"/>
                <a:cs typeface="Verdana"/>
              </a:rPr>
              <a:t>c</a:t>
            </a:r>
            <a:r>
              <a:rPr sz="2450" b="1" spc="-110" dirty="0">
                <a:latin typeface="Verdana"/>
                <a:cs typeface="Verdana"/>
              </a:rPr>
              <a:t>a</a:t>
            </a:r>
            <a:r>
              <a:rPr sz="2450" b="1" spc="-85" dirty="0">
                <a:latin typeface="Verdana"/>
                <a:cs typeface="Verdana"/>
              </a:rPr>
              <a:t>t</a:t>
            </a:r>
            <a:r>
              <a:rPr sz="2450" b="1" spc="10" dirty="0">
                <a:latin typeface="Verdana"/>
                <a:cs typeface="Verdana"/>
              </a:rPr>
              <a:t>c</a:t>
            </a:r>
            <a:r>
              <a:rPr sz="2450" b="1" spc="-25" dirty="0">
                <a:latin typeface="Verdana"/>
                <a:cs typeface="Verdana"/>
              </a:rPr>
              <a:t>h  </a:t>
            </a:r>
            <a:r>
              <a:rPr sz="2450" b="1" spc="-110" dirty="0">
                <a:latin typeface="Verdana"/>
                <a:cs typeface="Verdana"/>
              </a:rPr>
              <a:t>a</a:t>
            </a:r>
            <a:r>
              <a:rPr sz="2450" b="1" spc="-65" dirty="0">
                <a:latin typeface="Verdana"/>
                <a:cs typeface="Verdana"/>
              </a:rPr>
              <a:t>n</a:t>
            </a:r>
            <a:r>
              <a:rPr sz="2450" b="1" spc="-114" dirty="0">
                <a:latin typeface="Verdana"/>
                <a:cs typeface="Verdana"/>
              </a:rPr>
              <a:t>y</a:t>
            </a:r>
            <a:r>
              <a:rPr sz="2450" b="1" spc="-140" dirty="0">
                <a:latin typeface="Verdana"/>
                <a:cs typeface="Verdana"/>
              </a:rPr>
              <a:t> s</a:t>
            </a:r>
            <a:r>
              <a:rPr sz="2450" b="1" spc="-50" dirty="0">
                <a:latin typeface="Verdana"/>
                <a:cs typeface="Verdana"/>
              </a:rPr>
              <a:t>u</a:t>
            </a:r>
            <a:r>
              <a:rPr sz="2450" b="1" spc="-140" dirty="0">
                <a:latin typeface="Verdana"/>
                <a:cs typeface="Verdana"/>
              </a:rPr>
              <a:t>s</a:t>
            </a:r>
            <a:r>
              <a:rPr sz="2450" b="1" spc="-10" dirty="0">
                <a:latin typeface="Verdana"/>
                <a:cs typeface="Verdana"/>
              </a:rPr>
              <a:t>p</a:t>
            </a:r>
            <a:r>
              <a:rPr sz="2450" b="1" spc="-95" dirty="0">
                <a:latin typeface="Verdana"/>
                <a:cs typeface="Verdana"/>
              </a:rPr>
              <a:t>i</a:t>
            </a:r>
            <a:r>
              <a:rPr sz="2450" b="1" spc="20" dirty="0">
                <a:latin typeface="Verdana"/>
                <a:cs typeface="Verdana"/>
              </a:rPr>
              <a:t>c</a:t>
            </a:r>
            <a:r>
              <a:rPr sz="2450" b="1" spc="-95" dirty="0">
                <a:latin typeface="Verdana"/>
                <a:cs typeface="Verdana"/>
              </a:rPr>
              <a:t>i</a:t>
            </a:r>
            <a:r>
              <a:rPr sz="2450" b="1" spc="-65" dirty="0">
                <a:latin typeface="Verdana"/>
                <a:cs typeface="Verdana"/>
              </a:rPr>
              <a:t>o</a:t>
            </a:r>
            <a:r>
              <a:rPr sz="2450" b="1" spc="-50" dirty="0">
                <a:latin typeface="Verdana"/>
                <a:cs typeface="Verdana"/>
              </a:rPr>
              <a:t>u</a:t>
            </a:r>
            <a:r>
              <a:rPr sz="2450" b="1" spc="-140" dirty="0">
                <a:latin typeface="Verdana"/>
                <a:cs typeface="Verdana"/>
              </a:rPr>
              <a:t>s </a:t>
            </a:r>
            <a:r>
              <a:rPr sz="2450" b="1" spc="-100" dirty="0">
                <a:latin typeface="Verdana"/>
                <a:cs typeface="Verdana"/>
              </a:rPr>
              <a:t>a</a:t>
            </a:r>
            <a:r>
              <a:rPr sz="2450" b="1" spc="35" dirty="0">
                <a:latin typeface="Verdana"/>
                <a:cs typeface="Verdana"/>
              </a:rPr>
              <a:t>c</a:t>
            </a:r>
            <a:r>
              <a:rPr sz="2450" b="1" spc="-40" dirty="0">
                <a:latin typeface="Verdana"/>
                <a:cs typeface="Verdana"/>
              </a:rPr>
              <a:t>t</a:t>
            </a:r>
            <a:r>
              <a:rPr sz="2450" b="1" spc="-95" dirty="0">
                <a:latin typeface="Verdana"/>
                <a:cs typeface="Verdana"/>
              </a:rPr>
              <a:t>i</a:t>
            </a:r>
            <a:r>
              <a:rPr sz="2450" b="1" spc="-114" dirty="0">
                <a:latin typeface="Verdana"/>
                <a:cs typeface="Verdana"/>
              </a:rPr>
              <a:t>v</a:t>
            </a:r>
            <a:r>
              <a:rPr sz="2450" b="1" spc="-95" dirty="0">
                <a:latin typeface="Verdana"/>
                <a:cs typeface="Verdana"/>
              </a:rPr>
              <a:t>i</a:t>
            </a:r>
            <a:r>
              <a:rPr sz="2450" b="1" spc="-65" dirty="0">
                <a:latin typeface="Verdana"/>
                <a:cs typeface="Verdana"/>
              </a:rPr>
              <a:t>t</a:t>
            </a:r>
            <a:r>
              <a:rPr sz="2450" b="1" spc="-195" dirty="0">
                <a:latin typeface="Verdana"/>
                <a:cs typeface="Verdana"/>
              </a:rPr>
              <a:t>y</a:t>
            </a:r>
            <a:r>
              <a:rPr sz="2450" b="1" spc="-240" dirty="0">
                <a:latin typeface="Verdana"/>
                <a:cs typeface="Verdana"/>
              </a:rPr>
              <a:t>.</a:t>
            </a:r>
            <a:endParaRPr sz="245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72104" y="0"/>
            <a:ext cx="8128596" cy="10299700"/>
          </a:xfrm>
          <a:prstGeom prst="rect">
            <a:avLst/>
          </a:prstGeom>
        </p:spPr>
      </p:pic>
      <p:sp>
        <p:nvSpPr>
          <p:cNvPr id="3" name="object 3"/>
          <p:cNvSpPr txBox="1">
            <a:spLocks noGrp="1"/>
          </p:cNvSpPr>
          <p:nvPr>
            <p:ph type="title"/>
          </p:nvPr>
        </p:nvSpPr>
        <p:spPr>
          <a:xfrm>
            <a:off x="811520" y="441502"/>
            <a:ext cx="8648700" cy="1752600"/>
          </a:xfrm>
          <a:prstGeom prst="rect">
            <a:avLst/>
          </a:prstGeom>
          <a:solidFill>
            <a:srgbClr val="000000"/>
          </a:solidFill>
        </p:spPr>
        <p:txBody>
          <a:bodyPr vert="horz" wrap="square" lIns="0" tIns="425450" rIns="0" bIns="0" rtlCol="0">
            <a:spAutoFit/>
          </a:bodyPr>
          <a:lstStyle/>
          <a:p>
            <a:pPr marR="27940" algn="ctr">
              <a:lnSpc>
                <a:spcPct val="100000"/>
              </a:lnSpc>
              <a:spcBef>
                <a:spcPts val="3350"/>
              </a:spcBef>
            </a:pPr>
            <a:r>
              <a:rPr sz="4400" spc="315" dirty="0">
                <a:latin typeface="Cambria"/>
                <a:cs typeface="Cambria"/>
              </a:rPr>
              <a:t>MODEL</a:t>
            </a:r>
            <a:r>
              <a:rPr sz="4400" spc="-35" dirty="0">
                <a:latin typeface="Cambria"/>
                <a:cs typeface="Cambria"/>
              </a:rPr>
              <a:t> </a:t>
            </a:r>
            <a:r>
              <a:rPr sz="4400" spc="285" dirty="0">
                <a:latin typeface="Cambria"/>
                <a:cs typeface="Cambria"/>
              </a:rPr>
              <a:t>SELECTION</a:t>
            </a:r>
            <a:endParaRPr sz="4400">
              <a:latin typeface="Cambria"/>
              <a:cs typeface="Cambria"/>
            </a:endParaRPr>
          </a:p>
        </p:txBody>
      </p:sp>
      <p:sp>
        <p:nvSpPr>
          <p:cNvPr id="4" name="object 4"/>
          <p:cNvSpPr txBox="1"/>
          <p:nvPr/>
        </p:nvSpPr>
        <p:spPr>
          <a:xfrm>
            <a:off x="446737" y="3565499"/>
            <a:ext cx="9292590" cy="5521325"/>
          </a:xfrm>
          <a:prstGeom prst="rect">
            <a:avLst/>
          </a:prstGeom>
        </p:spPr>
        <p:txBody>
          <a:bodyPr vert="horz" wrap="square" lIns="0" tIns="14604" rIns="0" bIns="0" rtlCol="0">
            <a:spAutoFit/>
          </a:bodyPr>
          <a:lstStyle/>
          <a:p>
            <a:pPr marL="12065" marR="5080" indent="-635" algn="ctr">
              <a:lnSpc>
                <a:spcPct val="122200"/>
              </a:lnSpc>
              <a:spcBef>
                <a:spcPts val="114"/>
              </a:spcBef>
            </a:pPr>
            <a:r>
              <a:rPr sz="2950" spc="-125" dirty="0">
                <a:latin typeface="Lucida Sans Unicode"/>
                <a:cs typeface="Lucida Sans Unicode"/>
              </a:rPr>
              <a:t>Choosing </a:t>
            </a:r>
            <a:r>
              <a:rPr sz="2950" spc="-25" dirty="0">
                <a:latin typeface="Lucida Sans Unicode"/>
                <a:cs typeface="Lucida Sans Unicode"/>
              </a:rPr>
              <a:t>the </a:t>
            </a:r>
            <a:r>
              <a:rPr sz="2950" spc="-35" dirty="0">
                <a:latin typeface="Lucida Sans Unicode"/>
                <a:cs typeface="Lucida Sans Unicode"/>
              </a:rPr>
              <a:t>right </a:t>
            </a:r>
            <a:r>
              <a:rPr sz="2950" spc="-140" dirty="0">
                <a:latin typeface="Lucida Sans Unicode"/>
                <a:cs typeface="Lucida Sans Unicode"/>
              </a:rPr>
              <a:t>model </a:t>
            </a:r>
            <a:r>
              <a:rPr sz="2950" spc="-25" dirty="0">
                <a:latin typeface="Lucida Sans Unicode"/>
                <a:cs typeface="Lucida Sans Unicode"/>
              </a:rPr>
              <a:t>for </a:t>
            </a:r>
            <a:r>
              <a:rPr sz="2950" spc="-10" dirty="0">
                <a:latin typeface="Lucida Sans Unicode"/>
                <a:cs typeface="Lucida Sans Unicode"/>
              </a:rPr>
              <a:t>credit card </a:t>
            </a:r>
            <a:r>
              <a:rPr sz="2950" spc="-25" dirty="0">
                <a:latin typeface="Lucida Sans Unicode"/>
                <a:cs typeface="Lucida Sans Unicode"/>
              </a:rPr>
              <a:t>fraud </a:t>
            </a:r>
            <a:r>
              <a:rPr sz="2950" spc="-20" dirty="0">
                <a:latin typeface="Lucida Sans Unicode"/>
                <a:cs typeface="Lucida Sans Unicode"/>
              </a:rPr>
              <a:t> </a:t>
            </a:r>
            <a:r>
              <a:rPr sz="2950" spc="-40" dirty="0">
                <a:latin typeface="Lucida Sans Unicode"/>
                <a:cs typeface="Lucida Sans Unicode"/>
              </a:rPr>
              <a:t>detection</a:t>
            </a:r>
            <a:r>
              <a:rPr sz="2950" spc="-135" dirty="0">
                <a:latin typeface="Lucida Sans Unicode"/>
                <a:cs typeface="Lucida Sans Unicode"/>
              </a:rPr>
              <a:t> </a:t>
            </a:r>
            <a:r>
              <a:rPr sz="2950" spc="-70" dirty="0">
                <a:latin typeface="Lucida Sans Unicode"/>
                <a:cs typeface="Lucida Sans Unicode"/>
              </a:rPr>
              <a:t>is</a:t>
            </a:r>
            <a:r>
              <a:rPr sz="2950" spc="-135" dirty="0">
                <a:latin typeface="Lucida Sans Unicode"/>
                <a:cs typeface="Lucida Sans Unicode"/>
              </a:rPr>
              <a:t> </a:t>
            </a:r>
            <a:r>
              <a:rPr sz="2950" spc="-85" dirty="0">
                <a:latin typeface="Lucida Sans Unicode"/>
                <a:cs typeface="Lucida Sans Unicode"/>
              </a:rPr>
              <a:t>like</a:t>
            </a:r>
            <a:r>
              <a:rPr sz="2950" spc="-135" dirty="0">
                <a:latin typeface="Lucida Sans Unicode"/>
                <a:cs typeface="Lucida Sans Unicode"/>
              </a:rPr>
              <a:t> </a:t>
            </a:r>
            <a:r>
              <a:rPr sz="2950" spc="-114" dirty="0">
                <a:latin typeface="Lucida Sans Unicode"/>
                <a:cs typeface="Lucida Sans Unicode"/>
              </a:rPr>
              <a:t>picking</a:t>
            </a:r>
            <a:r>
              <a:rPr sz="2950" spc="-135" dirty="0">
                <a:latin typeface="Lucida Sans Unicode"/>
                <a:cs typeface="Lucida Sans Unicode"/>
              </a:rPr>
              <a:t> </a:t>
            </a:r>
            <a:r>
              <a:rPr sz="2950" spc="-25" dirty="0">
                <a:latin typeface="Lucida Sans Unicode"/>
                <a:cs typeface="Lucida Sans Unicode"/>
              </a:rPr>
              <a:t>the</a:t>
            </a:r>
            <a:r>
              <a:rPr sz="2950" spc="-130" dirty="0">
                <a:latin typeface="Lucida Sans Unicode"/>
                <a:cs typeface="Lucida Sans Unicode"/>
              </a:rPr>
              <a:t> </a:t>
            </a:r>
            <a:r>
              <a:rPr sz="2950" spc="-35" dirty="0">
                <a:latin typeface="Lucida Sans Unicode"/>
                <a:cs typeface="Lucida Sans Unicode"/>
              </a:rPr>
              <a:t>right</a:t>
            </a:r>
            <a:r>
              <a:rPr sz="2950" spc="-135" dirty="0">
                <a:latin typeface="Lucida Sans Unicode"/>
                <a:cs typeface="Lucida Sans Unicode"/>
              </a:rPr>
              <a:t> </a:t>
            </a:r>
            <a:r>
              <a:rPr sz="2950" spc="-60" dirty="0">
                <a:latin typeface="Lucida Sans Unicode"/>
                <a:cs typeface="Lucida Sans Unicode"/>
              </a:rPr>
              <a:t>tool</a:t>
            </a:r>
            <a:r>
              <a:rPr sz="2950" spc="-135" dirty="0">
                <a:latin typeface="Lucida Sans Unicode"/>
                <a:cs typeface="Lucida Sans Unicode"/>
              </a:rPr>
              <a:t> </a:t>
            </a:r>
            <a:r>
              <a:rPr sz="2950" spc="-25" dirty="0">
                <a:latin typeface="Lucida Sans Unicode"/>
                <a:cs typeface="Lucida Sans Unicode"/>
              </a:rPr>
              <a:t>for</a:t>
            </a:r>
            <a:r>
              <a:rPr sz="2950" spc="-135" dirty="0">
                <a:latin typeface="Lucida Sans Unicode"/>
                <a:cs typeface="Lucida Sans Unicode"/>
              </a:rPr>
              <a:t> </a:t>
            </a:r>
            <a:r>
              <a:rPr sz="2950" spc="40" dirty="0">
                <a:latin typeface="Lucida Sans Unicode"/>
                <a:cs typeface="Lucida Sans Unicode"/>
              </a:rPr>
              <a:t>a</a:t>
            </a:r>
            <a:r>
              <a:rPr sz="2950" spc="-130" dirty="0">
                <a:latin typeface="Lucida Sans Unicode"/>
                <a:cs typeface="Lucida Sans Unicode"/>
              </a:rPr>
              <a:t> </a:t>
            </a:r>
            <a:r>
              <a:rPr sz="2950" spc="-95" dirty="0">
                <a:latin typeface="Lucida Sans Unicode"/>
                <a:cs typeface="Lucida Sans Unicode"/>
              </a:rPr>
              <a:t>job.</a:t>
            </a:r>
            <a:r>
              <a:rPr sz="2950" spc="-135" dirty="0">
                <a:latin typeface="Lucida Sans Unicode"/>
                <a:cs typeface="Lucida Sans Unicode"/>
              </a:rPr>
              <a:t> </a:t>
            </a:r>
            <a:r>
              <a:rPr sz="2950" spc="-105" dirty="0">
                <a:latin typeface="Lucida Sans Unicode"/>
                <a:cs typeface="Lucida Sans Unicode"/>
              </a:rPr>
              <a:t>Some </a:t>
            </a:r>
            <a:r>
              <a:rPr sz="2950" spc="-919" dirty="0">
                <a:latin typeface="Lucida Sans Unicode"/>
                <a:cs typeface="Lucida Sans Unicode"/>
              </a:rPr>
              <a:t> </a:t>
            </a:r>
            <a:r>
              <a:rPr sz="2950" spc="-75" dirty="0">
                <a:latin typeface="Lucida Sans Unicode"/>
                <a:cs typeface="Lucida Sans Unicode"/>
              </a:rPr>
              <a:t>popular </a:t>
            </a:r>
            <a:r>
              <a:rPr sz="2950" spc="-80" dirty="0">
                <a:latin typeface="Lucida Sans Unicode"/>
                <a:cs typeface="Lucida Sans Unicode"/>
              </a:rPr>
              <a:t>choices </a:t>
            </a:r>
            <a:r>
              <a:rPr sz="2950" spc="-75" dirty="0">
                <a:latin typeface="Lucida Sans Unicode"/>
                <a:cs typeface="Lucida Sans Unicode"/>
              </a:rPr>
              <a:t>include </a:t>
            </a:r>
            <a:r>
              <a:rPr sz="2950" spc="-60" dirty="0">
                <a:latin typeface="Lucida Sans Unicode"/>
                <a:cs typeface="Lucida Sans Unicode"/>
              </a:rPr>
              <a:t>Logistic </a:t>
            </a:r>
            <a:r>
              <a:rPr sz="2950" spc="-65" dirty="0">
                <a:latin typeface="Lucida Sans Unicode"/>
                <a:cs typeface="Lucida Sans Unicode"/>
              </a:rPr>
              <a:t>Regression, </a:t>
            </a:r>
            <a:r>
              <a:rPr sz="2950" spc="-80" dirty="0">
                <a:latin typeface="Lucida Sans Unicode"/>
                <a:cs typeface="Lucida Sans Unicode"/>
              </a:rPr>
              <a:t>Decision </a:t>
            </a:r>
            <a:r>
              <a:rPr sz="2950" spc="-919" dirty="0">
                <a:latin typeface="Lucida Sans Unicode"/>
                <a:cs typeface="Lucida Sans Unicode"/>
              </a:rPr>
              <a:t> </a:t>
            </a:r>
            <a:r>
              <a:rPr sz="2950" spc="-35" dirty="0">
                <a:latin typeface="Lucida Sans Unicode"/>
                <a:cs typeface="Lucida Sans Unicode"/>
              </a:rPr>
              <a:t>T</a:t>
            </a:r>
            <a:r>
              <a:rPr sz="2950" spc="85" dirty="0">
                <a:latin typeface="Lucida Sans Unicode"/>
                <a:cs typeface="Lucida Sans Unicode"/>
              </a:rPr>
              <a:t>r</a:t>
            </a:r>
            <a:r>
              <a:rPr sz="2950" spc="-60" dirty="0">
                <a:latin typeface="Lucida Sans Unicode"/>
                <a:cs typeface="Lucida Sans Unicode"/>
              </a:rPr>
              <a:t>ee</a:t>
            </a:r>
            <a:r>
              <a:rPr sz="2950" spc="-105" dirty="0">
                <a:latin typeface="Lucida Sans Unicode"/>
                <a:cs typeface="Lucida Sans Unicode"/>
              </a:rPr>
              <a:t>s</a:t>
            </a:r>
            <a:r>
              <a:rPr sz="2950" spc="10" dirty="0">
                <a:latin typeface="Lucida Sans Unicode"/>
                <a:cs typeface="Lucida Sans Unicode"/>
              </a:rPr>
              <a:t>,</a:t>
            </a:r>
            <a:r>
              <a:rPr sz="2950" spc="-135" dirty="0">
                <a:latin typeface="Lucida Sans Unicode"/>
                <a:cs typeface="Lucida Sans Unicode"/>
              </a:rPr>
              <a:t> </a:t>
            </a:r>
            <a:r>
              <a:rPr sz="2950" spc="25" dirty="0">
                <a:latin typeface="Lucida Sans Unicode"/>
                <a:cs typeface="Lucida Sans Unicode"/>
              </a:rPr>
              <a:t>R</a:t>
            </a:r>
            <a:r>
              <a:rPr sz="2950" spc="35" dirty="0">
                <a:latin typeface="Lucida Sans Unicode"/>
                <a:cs typeface="Lucida Sans Unicode"/>
              </a:rPr>
              <a:t>a</a:t>
            </a:r>
            <a:r>
              <a:rPr sz="2950" spc="-114" dirty="0">
                <a:latin typeface="Lucida Sans Unicode"/>
                <a:cs typeface="Lucida Sans Unicode"/>
              </a:rPr>
              <a:t>n</a:t>
            </a:r>
            <a:r>
              <a:rPr sz="2950" spc="-135" dirty="0">
                <a:latin typeface="Lucida Sans Unicode"/>
                <a:cs typeface="Lucida Sans Unicode"/>
              </a:rPr>
              <a:t>d</a:t>
            </a:r>
            <a:r>
              <a:rPr sz="2950" spc="-160" dirty="0">
                <a:latin typeface="Lucida Sans Unicode"/>
                <a:cs typeface="Lucida Sans Unicode"/>
              </a:rPr>
              <a:t>o</a:t>
            </a:r>
            <a:r>
              <a:rPr sz="2950" spc="-305" dirty="0">
                <a:latin typeface="Lucida Sans Unicode"/>
                <a:cs typeface="Lucida Sans Unicode"/>
              </a:rPr>
              <a:t>m</a:t>
            </a:r>
            <a:r>
              <a:rPr sz="2950" spc="-135" dirty="0">
                <a:latin typeface="Lucida Sans Unicode"/>
                <a:cs typeface="Lucida Sans Unicode"/>
              </a:rPr>
              <a:t> </a:t>
            </a:r>
            <a:r>
              <a:rPr sz="2950" spc="85" dirty="0">
                <a:latin typeface="Lucida Sans Unicode"/>
                <a:cs typeface="Lucida Sans Unicode"/>
              </a:rPr>
              <a:t>F</a:t>
            </a:r>
            <a:r>
              <a:rPr sz="2950" spc="-160" dirty="0">
                <a:latin typeface="Lucida Sans Unicode"/>
                <a:cs typeface="Lucida Sans Unicode"/>
              </a:rPr>
              <a:t>o</a:t>
            </a:r>
            <a:r>
              <a:rPr sz="2950" spc="85" dirty="0">
                <a:latin typeface="Lucida Sans Unicode"/>
                <a:cs typeface="Lucida Sans Unicode"/>
              </a:rPr>
              <a:t>r</a:t>
            </a:r>
            <a:r>
              <a:rPr sz="2950" spc="-55" dirty="0">
                <a:latin typeface="Lucida Sans Unicode"/>
                <a:cs typeface="Lucida Sans Unicode"/>
              </a:rPr>
              <a:t>e</a:t>
            </a:r>
            <a:r>
              <a:rPr sz="2950" spc="-105" dirty="0">
                <a:latin typeface="Lucida Sans Unicode"/>
                <a:cs typeface="Lucida Sans Unicode"/>
              </a:rPr>
              <a:t>s</a:t>
            </a:r>
            <a:r>
              <a:rPr sz="2950" spc="110" dirty="0">
                <a:latin typeface="Lucida Sans Unicode"/>
                <a:cs typeface="Lucida Sans Unicode"/>
              </a:rPr>
              <a:t>t</a:t>
            </a:r>
            <a:r>
              <a:rPr sz="2950" spc="-105" dirty="0">
                <a:latin typeface="Lucida Sans Unicode"/>
                <a:cs typeface="Lucida Sans Unicode"/>
              </a:rPr>
              <a:t>s</a:t>
            </a:r>
            <a:r>
              <a:rPr sz="2950" spc="10" dirty="0">
                <a:latin typeface="Lucida Sans Unicode"/>
                <a:cs typeface="Lucida Sans Unicode"/>
              </a:rPr>
              <a:t>,</a:t>
            </a:r>
            <a:r>
              <a:rPr sz="2950" spc="-135" dirty="0">
                <a:latin typeface="Lucida Sans Unicode"/>
                <a:cs typeface="Lucida Sans Unicode"/>
              </a:rPr>
              <a:t> </a:t>
            </a:r>
            <a:r>
              <a:rPr sz="2950" spc="35" dirty="0">
                <a:latin typeface="Lucida Sans Unicode"/>
                <a:cs typeface="Lucida Sans Unicode"/>
              </a:rPr>
              <a:t>a</a:t>
            </a:r>
            <a:r>
              <a:rPr sz="2950" spc="-114" dirty="0">
                <a:latin typeface="Lucida Sans Unicode"/>
                <a:cs typeface="Lucida Sans Unicode"/>
              </a:rPr>
              <a:t>n</a:t>
            </a:r>
            <a:r>
              <a:rPr sz="2950" spc="-130" dirty="0">
                <a:latin typeface="Lucida Sans Unicode"/>
                <a:cs typeface="Lucida Sans Unicode"/>
              </a:rPr>
              <a:t>d</a:t>
            </a:r>
            <a:r>
              <a:rPr sz="2950" spc="-135" dirty="0">
                <a:latin typeface="Lucida Sans Unicode"/>
                <a:cs typeface="Lucida Sans Unicode"/>
              </a:rPr>
              <a:t> </a:t>
            </a:r>
            <a:r>
              <a:rPr sz="2950" spc="-310" dirty="0">
                <a:latin typeface="Lucida Sans Unicode"/>
                <a:cs typeface="Lucida Sans Unicode"/>
              </a:rPr>
              <a:t>m</a:t>
            </a:r>
            <a:r>
              <a:rPr sz="2950" spc="-60" dirty="0">
                <a:latin typeface="Lucida Sans Unicode"/>
                <a:cs typeface="Lucida Sans Unicode"/>
              </a:rPr>
              <a:t>e</a:t>
            </a:r>
            <a:r>
              <a:rPr sz="2950" spc="110" dirty="0">
                <a:latin typeface="Lucida Sans Unicode"/>
                <a:cs typeface="Lucida Sans Unicode"/>
              </a:rPr>
              <a:t>t</a:t>
            </a:r>
            <a:r>
              <a:rPr sz="2950" spc="-130" dirty="0">
                <a:latin typeface="Lucida Sans Unicode"/>
                <a:cs typeface="Lucida Sans Unicode"/>
              </a:rPr>
              <a:t>h</a:t>
            </a:r>
            <a:r>
              <a:rPr sz="2950" spc="-160" dirty="0">
                <a:latin typeface="Lucida Sans Unicode"/>
                <a:cs typeface="Lucida Sans Unicode"/>
              </a:rPr>
              <a:t>o</a:t>
            </a:r>
            <a:r>
              <a:rPr sz="2950" spc="-135" dirty="0">
                <a:latin typeface="Lucida Sans Unicode"/>
                <a:cs typeface="Lucida Sans Unicode"/>
              </a:rPr>
              <a:t>d</a:t>
            </a:r>
            <a:r>
              <a:rPr sz="2950" spc="-105" dirty="0">
                <a:latin typeface="Lucida Sans Unicode"/>
                <a:cs typeface="Lucida Sans Unicode"/>
              </a:rPr>
              <a:t>s</a:t>
            </a:r>
            <a:r>
              <a:rPr sz="2950" spc="-135" dirty="0">
                <a:latin typeface="Lucida Sans Unicode"/>
                <a:cs typeface="Lucida Sans Unicode"/>
              </a:rPr>
              <a:t> </a:t>
            </a:r>
            <a:r>
              <a:rPr sz="2950" spc="-35" dirty="0">
                <a:latin typeface="Lucida Sans Unicode"/>
                <a:cs typeface="Lucida Sans Unicode"/>
              </a:rPr>
              <a:t>li</a:t>
            </a:r>
            <a:r>
              <a:rPr sz="2950" spc="-220" dirty="0">
                <a:latin typeface="Lucida Sans Unicode"/>
                <a:cs typeface="Lucida Sans Unicode"/>
              </a:rPr>
              <a:t>k</a:t>
            </a:r>
            <a:r>
              <a:rPr sz="2950" spc="-55" dirty="0">
                <a:latin typeface="Lucida Sans Unicode"/>
                <a:cs typeface="Lucida Sans Unicode"/>
              </a:rPr>
              <a:t>e</a:t>
            </a:r>
            <a:r>
              <a:rPr sz="2950" spc="-135" dirty="0">
                <a:latin typeface="Lucida Sans Unicode"/>
                <a:cs typeface="Lucida Sans Unicode"/>
              </a:rPr>
              <a:t> </a:t>
            </a:r>
            <a:r>
              <a:rPr sz="2950" spc="75" dirty="0">
                <a:latin typeface="Lucida Sans Unicode"/>
                <a:cs typeface="Lucida Sans Unicode"/>
              </a:rPr>
              <a:t>X</a:t>
            </a:r>
            <a:r>
              <a:rPr sz="2950" spc="-75" dirty="0">
                <a:latin typeface="Lucida Sans Unicode"/>
                <a:cs typeface="Lucida Sans Unicode"/>
              </a:rPr>
              <a:t>G</a:t>
            </a:r>
            <a:r>
              <a:rPr sz="2950" spc="165" dirty="0">
                <a:latin typeface="Lucida Sans Unicode"/>
                <a:cs typeface="Lucida Sans Unicode"/>
              </a:rPr>
              <a:t>B</a:t>
            </a:r>
            <a:r>
              <a:rPr sz="2950" spc="-160" dirty="0">
                <a:latin typeface="Lucida Sans Unicode"/>
                <a:cs typeface="Lucida Sans Unicode"/>
              </a:rPr>
              <a:t>oo</a:t>
            </a:r>
            <a:r>
              <a:rPr sz="2950" spc="-105" dirty="0">
                <a:latin typeface="Lucida Sans Unicode"/>
                <a:cs typeface="Lucida Sans Unicode"/>
              </a:rPr>
              <a:t>s</a:t>
            </a:r>
            <a:r>
              <a:rPr sz="2950" spc="110" dirty="0">
                <a:latin typeface="Lucida Sans Unicode"/>
                <a:cs typeface="Lucida Sans Unicode"/>
              </a:rPr>
              <a:t>t</a:t>
            </a:r>
            <a:r>
              <a:rPr sz="2950" spc="-135" dirty="0">
                <a:latin typeface="Lucida Sans Unicode"/>
                <a:cs typeface="Lucida Sans Unicode"/>
              </a:rPr>
              <a:t> </a:t>
            </a:r>
            <a:r>
              <a:rPr sz="2950" spc="-160" dirty="0">
                <a:latin typeface="Lucida Sans Unicode"/>
                <a:cs typeface="Lucida Sans Unicode"/>
              </a:rPr>
              <a:t>o</a:t>
            </a:r>
            <a:r>
              <a:rPr sz="2950" spc="70" dirty="0">
                <a:latin typeface="Lucida Sans Unicode"/>
                <a:cs typeface="Lucida Sans Unicode"/>
              </a:rPr>
              <a:t>r  </a:t>
            </a:r>
            <a:r>
              <a:rPr sz="2950" spc="-35" dirty="0">
                <a:latin typeface="Lucida Sans Unicode"/>
                <a:cs typeface="Lucida Sans Unicode"/>
              </a:rPr>
              <a:t>neural </a:t>
            </a:r>
            <a:r>
              <a:rPr sz="2950" spc="-55" dirty="0">
                <a:latin typeface="Lucida Sans Unicode"/>
                <a:cs typeface="Lucida Sans Unicode"/>
              </a:rPr>
              <a:t>networks. </a:t>
            </a:r>
            <a:r>
              <a:rPr sz="2950" spc="195" dirty="0">
                <a:latin typeface="Lucida Sans Unicode"/>
                <a:cs typeface="Lucida Sans Unicode"/>
              </a:rPr>
              <a:t>It's </a:t>
            </a:r>
            <a:r>
              <a:rPr sz="2950" spc="-50" dirty="0">
                <a:latin typeface="Lucida Sans Unicode"/>
                <a:cs typeface="Lucida Sans Unicode"/>
              </a:rPr>
              <a:t>important </a:t>
            </a:r>
            <a:r>
              <a:rPr sz="2950" spc="-25" dirty="0">
                <a:latin typeface="Lucida Sans Unicode"/>
                <a:cs typeface="Lucida Sans Unicode"/>
              </a:rPr>
              <a:t>to </a:t>
            </a:r>
            <a:r>
              <a:rPr sz="2950" spc="-70" dirty="0">
                <a:latin typeface="Lucida Sans Unicode"/>
                <a:cs typeface="Lucida Sans Unicode"/>
              </a:rPr>
              <a:t>consider </a:t>
            </a:r>
            <a:r>
              <a:rPr sz="2950" spc="-10" dirty="0">
                <a:latin typeface="Lucida Sans Unicode"/>
                <a:cs typeface="Lucida Sans Unicode"/>
              </a:rPr>
              <a:t>factors </a:t>
            </a:r>
            <a:r>
              <a:rPr sz="2950" spc="-5" dirty="0">
                <a:latin typeface="Lucida Sans Unicode"/>
                <a:cs typeface="Lucida Sans Unicode"/>
              </a:rPr>
              <a:t> </a:t>
            </a:r>
            <a:r>
              <a:rPr sz="2950" spc="-85" dirty="0">
                <a:latin typeface="Lucida Sans Unicode"/>
                <a:cs typeface="Lucida Sans Unicode"/>
              </a:rPr>
              <a:t>like </a:t>
            </a:r>
            <a:r>
              <a:rPr sz="2950" spc="-25" dirty="0">
                <a:latin typeface="Lucida Sans Unicode"/>
                <a:cs typeface="Lucida Sans Unicode"/>
              </a:rPr>
              <a:t>the </a:t>
            </a:r>
            <a:r>
              <a:rPr sz="2950" spc="-90" dirty="0">
                <a:latin typeface="Lucida Sans Unicode"/>
                <a:cs typeface="Lucida Sans Unicode"/>
              </a:rPr>
              <a:t>complexity </a:t>
            </a:r>
            <a:r>
              <a:rPr sz="2950" spc="-80" dirty="0">
                <a:latin typeface="Lucida Sans Unicode"/>
                <a:cs typeface="Lucida Sans Unicode"/>
              </a:rPr>
              <a:t>of </a:t>
            </a:r>
            <a:r>
              <a:rPr sz="2950" spc="-25" dirty="0">
                <a:latin typeface="Lucida Sans Unicode"/>
                <a:cs typeface="Lucida Sans Unicode"/>
              </a:rPr>
              <a:t>the </a:t>
            </a:r>
            <a:r>
              <a:rPr sz="2950" spc="15" dirty="0">
                <a:latin typeface="Lucida Sans Unicode"/>
                <a:cs typeface="Lucida Sans Unicode"/>
              </a:rPr>
              <a:t>data </a:t>
            </a:r>
            <a:r>
              <a:rPr sz="2950" spc="-70" dirty="0">
                <a:latin typeface="Lucida Sans Unicode"/>
                <a:cs typeface="Lucida Sans Unicode"/>
              </a:rPr>
              <a:t>and </a:t>
            </a:r>
            <a:r>
              <a:rPr sz="2950" spc="-25" dirty="0">
                <a:latin typeface="Lucida Sans Unicode"/>
                <a:cs typeface="Lucida Sans Unicode"/>
              </a:rPr>
              <a:t>the </a:t>
            </a:r>
            <a:r>
              <a:rPr sz="2950" spc="-90" dirty="0">
                <a:latin typeface="Lucida Sans Unicode"/>
                <a:cs typeface="Lucida Sans Unicode"/>
              </a:rPr>
              <a:t>size </a:t>
            </a:r>
            <a:r>
              <a:rPr sz="2950" spc="-80" dirty="0">
                <a:latin typeface="Lucida Sans Unicode"/>
                <a:cs typeface="Lucida Sans Unicode"/>
              </a:rPr>
              <a:t>of </a:t>
            </a:r>
            <a:r>
              <a:rPr sz="2950" spc="-25" dirty="0">
                <a:latin typeface="Lucida Sans Unicode"/>
                <a:cs typeface="Lucida Sans Unicode"/>
              </a:rPr>
              <a:t>the </a:t>
            </a:r>
            <a:r>
              <a:rPr sz="2950" spc="-20" dirty="0">
                <a:latin typeface="Lucida Sans Unicode"/>
                <a:cs typeface="Lucida Sans Unicode"/>
              </a:rPr>
              <a:t> </a:t>
            </a:r>
            <a:r>
              <a:rPr sz="2950" dirty="0">
                <a:latin typeface="Lucida Sans Unicode"/>
                <a:cs typeface="Lucida Sans Unicode"/>
              </a:rPr>
              <a:t>dataset </a:t>
            </a:r>
            <a:r>
              <a:rPr sz="2950" spc="-80" dirty="0">
                <a:latin typeface="Lucida Sans Unicode"/>
                <a:cs typeface="Lucida Sans Unicode"/>
              </a:rPr>
              <a:t>when </a:t>
            </a:r>
            <a:r>
              <a:rPr sz="2950" spc="-140" dirty="0">
                <a:latin typeface="Lucida Sans Unicode"/>
                <a:cs typeface="Lucida Sans Unicode"/>
              </a:rPr>
              <a:t>making </a:t>
            </a:r>
            <a:r>
              <a:rPr sz="2950" spc="-40" dirty="0">
                <a:latin typeface="Lucida Sans Unicode"/>
                <a:cs typeface="Lucida Sans Unicode"/>
              </a:rPr>
              <a:t>this </a:t>
            </a:r>
            <a:r>
              <a:rPr sz="2950" spc="-75" dirty="0">
                <a:latin typeface="Lucida Sans Unicode"/>
                <a:cs typeface="Lucida Sans Unicode"/>
              </a:rPr>
              <a:t>decision. </a:t>
            </a:r>
            <a:r>
              <a:rPr sz="2950" spc="-15" dirty="0">
                <a:latin typeface="Lucida Sans Unicode"/>
                <a:cs typeface="Lucida Sans Unicode"/>
              </a:rPr>
              <a:t>Ultimately, </a:t>
            </a:r>
            <a:r>
              <a:rPr sz="2950" spc="-25" dirty="0">
                <a:latin typeface="Lucida Sans Unicode"/>
                <a:cs typeface="Lucida Sans Unicode"/>
              </a:rPr>
              <a:t>the </a:t>
            </a:r>
            <a:r>
              <a:rPr sz="2950" spc="-20" dirty="0">
                <a:latin typeface="Lucida Sans Unicode"/>
                <a:cs typeface="Lucida Sans Unicode"/>
              </a:rPr>
              <a:t> </a:t>
            </a:r>
            <a:r>
              <a:rPr sz="2950" spc="-90" dirty="0">
                <a:latin typeface="Lucida Sans Unicode"/>
                <a:cs typeface="Lucida Sans Unicode"/>
              </a:rPr>
              <a:t>goal </a:t>
            </a:r>
            <a:r>
              <a:rPr sz="2950" spc="-70" dirty="0">
                <a:latin typeface="Lucida Sans Unicode"/>
                <a:cs typeface="Lucida Sans Unicode"/>
              </a:rPr>
              <a:t>is </a:t>
            </a:r>
            <a:r>
              <a:rPr sz="2950" spc="-25" dirty="0">
                <a:latin typeface="Lucida Sans Unicode"/>
                <a:cs typeface="Lucida Sans Unicode"/>
              </a:rPr>
              <a:t>to </a:t>
            </a:r>
            <a:r>
              <a:rPr sz="2950" spc="-105" dirty="0">
                <a:latin typeface="Lucida Sans Unicode"/>
                <a:cs typeface="Lucida Sans Unicode"/>
              </a:rPr>
              <a:t>find </a:t>
            </a:r>
            <a:r>
              <a:rPr sz="2950" spc="40" dirty="0">
                <a:latin typeface="Lucida Sans Unicode"/>
                <a:cs typeface="Lucida Sans Unicode"/>
              </a:rPr>
              <a:t>a </a:t>
            </a:r>
            <a:r>
              <a:rPr sz="2950" spc="-140" dirty="0">
                <a:latin typeface="Lucida Sans Unicode"/>
                <a:cs typeface="Lucida Sans Unicode"/>
              </a:rPr>
              <a:t>model </a:t>
            </a:r>
            <a:r>
              <a:rPr sz="2950" spc="30" dirty="0">
                <a:latin typeface="Lucida Sans Unicode"/>
                <a:cs typeface="Lucida Sans Unicode"/>
              </a:rPr>
              <a:t>that </a:t>
            </a:r>
            <a:r>
              <a:rPr sz="2950" dirty="0">
                <a:latin typeface="Lucida Sans Unicode"/>
                <a:cs typeface="Lucida Sans Unicode"/>
              </a:rPr>
              <a:t>accurately </a:t>
            </a:r>
            <a:r>
              <a:rPr sz="2950" spc="-60" dirty="0">
                <a:latin typeface="Lucida Sans Unicode"/>
                <a:cs typeface="Lucida Sans Unicode"/>
              </a:rPr>
              <a:t>identifies </a:t>
            </a:r>
            <a:r>
              <a:rPr sz="2950" spc="-55" dirty="0">
                <a:latin typeface="Lucida Sans Unicode"/>
                <a:cs typeface="Lucida Sans Unicode"/>
              </a:rPr>
              <a:t> </a:t>
            </a:r>
            <a:r>
              <a:rPr sz="2950" spc="-35" dirty="0">
                <a:latin typeface="Lucida Sans Unicode"/>
                <a:cs typeface="Lucida Sans Unicode"/>
              </a:rPr>
              <a:t>fraudulent </a:t>
            </a:r>
            <a:r>
              <a:rPr sz="2950" spc="-25" dirty="0">
                <a:latin typeface="Lucida Sans Unicode"/>
                <a:cs typeface="Lucida Sans Unicode"/>
              </a:rPr>
              <a:t>transactions </a:t>
            </a:r>
            <a:r>
              <a:rPr sz="2950" spc="-55" dirty="0">
                <a:latin typeface="Lucida Sans Unicode"/>
                <a:cs typeface="Lucida Sans Unicode"/>
              </a:rPr>
              <a:t>while </a:t>
            </a:r>
            <a:r>
              <a:rPr sz="2950" spc="-135" dirty="0">
                <a:latin typeface="Lucida Sans Unicode"/>
                <a:cs typeface="Lucida Sans Unicode"/>
              </a:rPr>
              <a:t>minimizing </a:t>
            </a:r>
            <a:r>
              <a:rPr sz="2950" spc="-30" dirty="0">
                <a:latin typeface="Lucida Sans Unicode"/>
                <a:cs typeface="Lucida Sans Unicode"/>
              </a:rPr>
              <a:t>false </a:t>
            </a:r>
            <a:r>
              <a:rPr sz="2950" spc="-25" dirty="0">
                <a:latin typeface="Lucida Sans Unicode"/>
                <a:cs typeface="Lucida Sans Unicode"/>
              </a:rPr>
              <a:t> </a:t>
            </a:r>
            <a:r>
              <a:rPr sz="2950" spc="-40" dirty="0">
                <a:latin typeface="Lucida Sans Unicode"/>
                <a:cs typeface="Lucida Sans Unicode"/>
              </a:rPr>
              <a:t>alarms.</a:t>
            </a:r>
            <a:endParaRPr sz="2950">
              <a:latin typeface="Lucida Sans Unicode"/>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008614" cy="10299700"/>
          </a:xfrm>
          <a:prstGeom prst="rect">
            <a:avLst/>
          </a:prstGeom>
        </p:spPr>
      </p:pic>
      <p:sp>
        <p:nvSpPr>
          <p:cNvPr id="3" name="object 3"/>
          <p:cNvSpPr txBox="1">
            <a:spLocks noGrp="1"/>
          </p:cNvSpPr>
          <p:nvPr>
            <p:ph type="title"/>
          </p:nvPr>
        </p:nvSpPr>
        <p:spPr>
          <a:xfrm>
            <a:off x="8144529" y="649862"/>
            <a:ext cx="9229725" cy="1866900"/>
          </a:xfrm>
          <a:prstGeom prst="rect">
            <a:avLst/>
          </a:prstGeom>
          <a:solidFill>
            <a:srgbClr val="000000"/>
          </a:solidFill>
        </p:spPr>
        <p:txBody>
          <a:bodyPr vert="horz" wrap="square" lIns="0" tIns="454659" rIns="0" bIns="0" rtlCol="0">
            <a:spAutoFit/>
          </a:bodyPr>
          <a:lstStyle/>
          <a:p>
            <a:pPr marR="32384" algn="ctr">
              <a:lnSpc>
                <a:spcPct val="100000"/>
              </a:lnSpc>
              <a:spcBef>
                <a:spcPts val="3579"/>
              </a:spcBef>
            </a:pPr>
            <a:r>
              <a:rPr sz="4700" spc="330" dirty="0">
                <a:latin typeface="Cambria"/>
                <a:cs typeface="Cambria"/>
              </a:rPr>
              <a:t>MODEL</a:t>
            </a:r>
            <a:r>
              <a:rPr sz="4700" spc="-140" dirty="0">
                <a:latin typeface="Cambria"/>
                <a:cs typeface="Cambria"/>
              </a:rPr>
              <a:t> </a:t>
            </a:r>
            <a:r>
              <a:rPr sz="4700" spc="170" dirty="0">
                <a:latin typeface="Cambria"/>
                <a:cs typeface="Cambria"/>
              </a:rPr>
              <a:t>TRAINING</a:t>
            </a:r>
            <a:endParaRPr sz="4700">
              <a:latin typeface="Cambria"/>
              <a:cs typeface="Cambria"/>
            </a:endParaRPr>
          </a:p>
        </p:txBody>
      </p:sp>
      <p:sp>
        <p:nvSpPr>
          <p:cNvPr id="4" name="object 4"/>
          <p:cNvSpPr txBox="1"/>
          <p:nvPr/>
        </p:nvSpPr>
        <p:spPr>
          <a:xfrm>
            <a:off x="8117482" y="2890033"/>
            <a:ext cx="9238615" cy="7245350"/>
          </a:xfrm>
          <a:prstGeom prst="rect">
            <a:avLst/>
          </a:prstGeom>
        </p:spPr>
        <p:txBody>
          <a:bodyPr vert="horz" wrap="square" lIns="0" tIns="8890" rIns="0" bIns="0" rtlCol="0">
            <a:spAutoFit/>
          </a:bodyPr>
          <a:lstStyle/>
          <a:p>
            <a:pPr marL="12700" marR="5080" algn="ctr">
              <a:lnSpc>
                <a:spcPct val="123600"/>
              </a:lnSpc>
              <a:spcBef>
                <a:spcPts val="70"/>
              </a:spcBef>
            </a:pPr>
            <a:r>
              <a:rPr sz="2950" spc="5" dirty="0">
                <a:latin typeface="Verdana"/>
                <a:cs typeface="Verdana"/>
              </a:rPr>
              <a:t>T</a:t>
            </a:r>
            <a:r>
              <a:rPr sz="2950" spc="20" dirty="0">
                <a:latin typeface="Verdana"/>
                <a:cs typeface="Verdana"/>
              </a:rPr>
              <a:t>r</a:t>
            </a:r>
            <a:r>
              <a:rPr sz="2950" spc="-114" dirty="0">
                <a:latin typeface="Verdana"/>
                <a:cs typeface="Verdana"/>
              </a:rPr>
              <a:t>a</a:t>
            </a:r>
            <a:r>
              <a:rPr sz="2950" dirty="0">
                <a:latin typeface="Verdana"/>
                <a:cs typeface="Verdana"/>
              </a:rPr>
              <a:t>i</a:t>
            </a:r>
            <a:r>
              <a:rPr sz="2950" spc="-160" dirty="0">
                <a:latin typeface="Verdana"/>
                <a:cs typeface="Verdana"/>
              </a:rPr>
              <a:t>n</a:t>
            </a:r>
            <a:r>
              <a:rPr sz="2950" dirty="0">
                <a:latin typeface="Verdana"/>
                <a:cs typeface="Verdana"/>
              </a:rPr>
              <a:t>i</a:t>
            </a:r>
            <a:r>
              <a:rPr sz="2950" spc="-160" dirty="0">
                <a:latin typeface="Verdana"/>
                <a:cs typeface="Verdana"/>
              </a:rPr>
              <a:t>n</a:t>
            </a:r>
            <a:r>
              <a:rPr sz="2950" spc="-210" dirty="0">
                <a:latin typeface="Verdana"/>
                <a:cs typeface="Verdana"/>
              </a:rPr>
              <a:t>g</a:t>
            </a:r>
            <a:r>
              <a:rPr sz="2950" spc="-245" dirty="0">
                <a:latin typeface="Verdana"/>
                <a:cs typeface="Verdana"/>
              </a:rPr>
              <a:t> </a:t>
            </a:r>
            <a:r>
              <a:rPr sz="2950" spc="-110" dirty="0">
                <a:latin typeface="Verdana"/>
                <a:cs typeface="Verdana"/>
              </a:rPr>
              <a:t>a</a:t>
            </a:r>
            <a:r>
              <a:rPr sz="2950" spc="-245" dirty="0">
                <a:latin typeface="Verdana"/>
                <a:cs typeface="Verdana"/>
              </a:rPr>
              <a:t> </a:t>
            </a:r>
            <a:r>
              <a:rPr sz="2950" spc="-440" dirty="0">
                <a:latin typeface="Verdana"/>
                <a:cs typeface="Verdana"/>
              </a:rPr>
              <a:t>m</a:t>
            </a:r>
            <a:r>
              <a:rPr sz="2950" spc="-150" dirty="0">
                <a:latin typeface="Verdana"/>
                <a:cs typeface="Verdana"/>
              </a:rPr>
              <a:t>o</a:t>
            </a:r>
            <a:r>
              <a:rPr sz="2950" spc="-125" dirty="0">
                <a:latin typeface="Verdana"/>
                <a:cs typeface="Verdana"/>
              </a:rPr>
              <a:t>d</a:t>
            </a:r>
            <a:r>
              <a:rPr sz="2950" spc="-180" dirty="0">
                <a:latin typeface="Verdana"/>
                <a:cs typeface="Verdana"/>
              </a:rPr>
              <a:t>e</a:t>
            </a:r>
            <a:r>
              <a:rPr sz="2950" spc="5" dirty="0">
                <a:latin typeface="Verdana"/>
                <a:cs typeface="Verdana"/>
              </a:rPr>
              <a:t>l</a:t>
            </a:r>
            <a:r>
              <a:rPr sz="2950" spc="-245" dirty="0">
                <a:latin typeface="Verdana"/>
                <a:cs typeface="Verdana"/>
              </a:rPr>
              <a:t> </a:t>
            </a:r>
            <a:r>
              <a:rPr sz="2950" spc="40" dirty="0">
                <a:latin typeface="Verdana"/>
                <a:cs typeface="Verdana"/>
              </a:rPr>
              <a:t>f</a:t>
            </a:r>
            <a:r>
              <a:rPr sz="2950" spc="-150" dirty="0">
                <a:latin typeface="Verdana"/>
                <a:cs typeface="Verdana"/>
              </a:rPr>
              <a:t>o</a:t>
            </a:r>
            <a:r>
              <a:rPr sz="2950" spc="25" dirty="0">
                <a:latin typeface="Verdana"/>
                <a:cs typeface="Verdana"/>
              </a:rPr>
              <a:t>r</a:t>
            </a:r>
            <a:r>
              <a:rPr sz="2950" spc="-245" dirty="0">
                <a:latin typeface="Verdana"/>
                <a:cs typeface="Verdana"/>
              </a:rPr>
              <a:t> </a:t>
            </a:r>
            <a:r>
              <a:rPr sz="2950" spc="-70" dirty="0">
                <a:latin typeface="Verdana"/>
                <a:cs typeface="Verdana"/>
              </a:rPr>
              <a:t>c</a:t>
            </a:r>
            <a:r>
              <a:rPr sz="2950" spc="20" dirty="0">
                <a:latin typeface="Verdana"/>
                <a:cs typeface="Verdana"/>
              </a:rPr>
              <a:t>r</a:t>
            </a:r>
            <a:r>
              <a:rPr sz="2950" spc="-180" dirty="0">
                <a:latin typeface="Verdana"/>
                <a:cs typeface="Verdana"/>
              </a:rPr>
              <a:t>e</a:t>
            </a:r>
            <a:r>
              <a:rPr sz="2950" spc="-125" dirty="0">
                <a:latin typeface="Verdana"/>
                <a:cs typeface="Verdana"/>
              </a:rPr>
              <a:t>d</a:t>
            </a:r>
            <a:r>
              <a:rPr sz="2950" dirty="0">
                <a:latin typeface="Verdana"/>
                <a:cs typeface="Verdana"/>
              </a:rPr>
              <a:t>i</a:t>
            </a:r>
            <a:r>
              <a:rPr sz="2950" spc="45" dirty="0">
                <a:latin typeface="Verdana"/>
                <a:cs typeface="Verdana"/>
              </a:rPr>
              <a:t>t</a:t>
            </a:r>
            <a:r>
              <a:rPr sz="2950" spc="-245" dirty="0">
                <a:latin typeface="Verdana"/>
                <a:cs typeface="Verdana"/>
              </a:rPr>
              <a:t> </a:t>
            </a:r>
            <a:r>
              <a:rPr sz="2950" spc="-70" dirty="0">
                <a:latin typeface="Verdana"/>
                <a:cs typeface="Verdana"/>
              </a:rPr>
              <a:t>c</a:t>
            </a:r>
            <a:r>
              <a:rPr sz="2950" spc="-114" dirty="0">
                <a:latin typeface="Verdana"/>
                <a:cs typeface="Verdana"/>
              </a:rPr>
              <a:t>a</a:t>
            </a:r>
            <a:r>
              <a:rPr sz="2950" spc="20" dirty="0">
                <a:latin typeface="Verdana"/>
                <a:cs typeface="Verdana"/>
              </a:rPr>
              <a:t>r</a:t>
            </a:r>
            <a:r>
              <a:rPr sz="2950" spc="-120" dirty="0">
                <a:latin typeface="Verdana"/>
                <a:cs typeface="Verdana"/>
              </a:rPr>
              <a:t>d</a:t>
            </a:r>
            <a:r>
              <a:rPr sz="2950" spc="-245" dirty="0">
                <a:latin typeface="Verdana"/>
                <a:cs typeface="Verdana"/>
              </a:rPr>
              <a:t> </a:t>
            </a:r>
            <a:r>
              <a:rPr sz="2950" spc="40" dirty="0">
                <a:latin typeface="Verdana"/>
                <a:cs typeface="Verdana"/>
              </a:rPr>
              <a:t>f</a:t>
            </a:r>
            <a:r>
              <a:rPr sz="2950" spc="20" dirty="0">
                <a:latin typeface="Verdana"/>
                <a:cs typeface="Verdana"/>
              </a:rPr>
              <a:t>r</a:t>
            </a:r>
            <a:r>
              <a:rPr sz="2950" spc="-114" dirty="0">
                <a:latin typeface="Verdana"/>
                <a:cs typeface="Verdana"/>
              </a:rPr>
              <a:t>a</a:t>
            </a:r>
            <a:r>
              <a:rPr sz="2950" spc="-160" dirty="0">
                <a:latin typeface="Verdana"/>
                <a:cs typeface="Verdana"/>
              </a:rPr>
              <a:t>u</a:t>
            </a:r>
            <a:r>
              <a:rPr sz="2950" spc="-120" dirty="0">
                <a:latin typeface="Verdana"/>
                <a:cs typeface="Verdana"/>
              </a:rPr>
              <a:t>d</a:t>
            </a:r>
            <a:r>
              <a:rPr sz="2950" spc="-245" dirty="0">
                <a:latin typeface="Verdana"/>
                <a:cs typeface="Verdana"/>
              </a:rPr>
              <a:t> </a:t>
            </a:r>
            <a:r>
              <a:rPr sz="2950" spc="-125" dirty="0">
                <a:latin typeface="Verdana"/>
                <a:cs typeface="Verdana"/>
              </a:rPr>
              <a:t>d</a:t>
            </a:r>
            <a:r>
              <a:rPr sz="2950" spc="-180" dirty="0">
                <a:latin typeface="Verdana"/>
                <a:cs typeface="Verdana"/>
              </a:rPr>
              <a:t>e</a:t>
            </a:r>
            <a:r>
              <a:rPr sz="2950" spc="40" dirty="0">
                <a:latin typeface="Verdana"/>
                <a:cs typeface="Verdana"/>
              </a:rPr>
              <a:t>t</a:t>
            </a:r>
            <a:r>
              <a:rPr sz="2950" spc="-180" dirty="0">
                <a:latin typeface="Verdana"/>
                <a:cs typeface="Verdana"/>
              </a:rPr>
              <a:t>e</a:t>
            </a:r>
            <a:r>
              <a:rPr sz="2950" spc="-70" dirty="0">
                <a:latin typeface="Verdana"/>
                <a:cs typeface="Verdana"/>
              </a:rPr>
              <a:t>c</a:t>
            </a:r>
            <a:r>
              <a:rPr sz="2950" spc="40" dirty="0">
                <a:latin typeface="Verdana"/>
                <a:cs typeface="Verdana"/>
              </a:rPr>
              <a:t>t</a:t>
            </a:r>
            <a:r>
              <a:rPr sz="2950" dirty="0">
                <a:latin typeface="Verdana"/>
                <a:cs typeface="Verdana"/>
              </a:rPr>
              <a:t>i</a:t>
            </a:r>
            <a:r>
              <a:rPr sz="2950" spc="-150" dirty="0">
                <a:latin typeface="Verdana"/>
                <a:cs typeface="Verdana"/>
              </a:rPr>
              <a:t>o</a:t>
            </a:r>
            <a:r>
              <a:rPr sz="2950" spc="-155" dirty="0">
                <a:latin typeface="Verdana"/>
                <a:cs typeface="Verdana"/>
              </a:rPr>
              <a:t>n</a:t>
            </a:r>
            <a:r>
              <a:rPr sz="2950" spc="-245" dirty="0">
                <a:latin typeface="Verdana"/>
                <a:cs typeface="Verdana"/>
              </a:rPr>
              <a:t> </a:t>
            </a:r>
            <a:r>
              <a:rPr sz="2950" dirty="0">
                <a:latin typeface="Verdana"/>
                <a:cs typeface="Verdana"/>
              </a:rPr>
              <a:t>i</a:t>
            </a:r>
            <a:r>
              <a:rPr sz="2950" spc="-110" dirty="0">
                <a:latin typeface="Verdana"/>
                <a:cs typeface="Verdana"/>
              </a:rPr>
              <a:t>s  </a:t>
            </a:r>
            <a:r>
              <a:rPr sz="2950" dirty="0">
                <a:latin typeface="Verdana"/>
                <a:cs typeface="Verdana"/>
              </a:rPr>
              <a:t>li</a:t>
            </a:r>
            <a:r>
              <a:rPr sz="2950" spc="-254" dirty="0">
                <a:latin typeface="Verdana"/>
                <a:cs typeface="Verdana"/>
              </a:rPr>
              <a:t>k</a:t>
            </a:r>
            <a:r>
              <a:rPr sz="2950" spc="-175" dirty="0">
                <a:latin typeface="Verdana"/>
                <a:cs typeface="Verdana"/>
              </a:rPr>
              <a:t>e</a:t>
            </a:r>
            <a:r>
              <a:rPr sz="2950" spc="-245" dirty="0">
                <a:latin typeface="Verdana"/>
                <a:cs typeface="Verdana"/>
              </a:rPr>
              <a:t> </a:t>
            </a:r>
            <a:r>
              <a:rPr sz="2950" spc="40" dirty="0">
                <a:latin typeface="Verdana"/>
                <a:cs typeface="Verdana"/>
              </a:rPr>
              <a:t>t</a:t>
            </a:r>
            <a:r>
              <a:rPr sz="2950" spc="-180" dirty="0">
                <a:latin typeface="Verdana"/>
                <a:cs typeface="Verdana"/>
              </a:rPr>
              <a:t>e</a:t>
            </a:r>
            <a:r>
              <a:rPr sz="2950" spc="-114" dirty="0">
                <a:latin typeface="Verdana"/>
                <a:cs typeface="Verdana"/>
              </a:rPr>
              <a:t>a</a:t>
            </a:r>
            <a:r>
              <a:rPr sz="2950" spc="-70" dirty="0">
                <a:latin typeface="Verdana"/>
                <a:cs typeface="Verdana"/>
              </a:rPr>
              <a:t>c</a:t>
            </a:r>
            <a:r>
              <a:rPr sz="2950" spc="-175" dirty="0">
                <a:latin typeface="Verdana"/>
                <a:cs typeface="Verdana"/>
              </a:rPr>
              <a:t>h</a:t>
            </a:r>
            <a:r>
              <a:rPr sz="2950" dirty="0">
                <a:latin typeface="Verdana"/>
                <a:cs typeface="Verdana"/>
              </a:rPr>
              <a:t>i</a:t>
            </a:r>
            <a:r>
              <a:rPr sz="2950" spc="-160" dirty="0">
                <a:latin typeface="Verdana"/>
                <a:cs typeface="Verdana"/>
              </a:rPr>
              <a:t>n</a:t>
            </a:r>
            <a:r>
              <a:rPr sz="2950" spc="-210" dirty="0">
                <a:latin typeface="Verdana"/>
                <a:cs typeface="Verdana"/>
              </a:rPr>
              <a:t>g</a:t>
            </a:r>
            <a:r>
              <a:rPr sz="2950" spc="-245" dirty="0">
                <a:latin typeface="Verdana"/>
                <a:cs typeface="Verdana"/>
              </a:rPr>
              <a:t> </a:t>
            </a:r>
            <a:r>
              <a:rPr sz="2950" spc="-110" dirty="0">
                <a:latin typeface="Verdana"/>
                <a:cs typeface="Verdana"/>
              </a:rPr>
              <a:t>a</a:t>
            </a:r>
            <a:r>
              <a:rPr sz="2950" spc="-245" dirty="0">
                <a:latin typeface="Verdana"/>
                <a:cs typeface="Verdana"/>
              </a:rPr>
              <a:t> </a:t>
            </a:r>
            <a:r>
              <a:rPr sz="2950" spc="-70" dirty="0">
                <a:latin typeface="Verdana"/>
                <a:cs typeface="Verdana"/>
              </a:rPr>
              <a:t>c</a:t>
            </a:r>
            <a:r>
              <a:rPr sz="2950" spc="-150" dirty="0">
                <a:latin typeface="Verdana"/>
                <a:cs typeface="Verdana"/>
              </a:rPr>
              <a:t>o</a:t>
            </a:r>
            <a:r>
              <a:rPr sz="2950" spc="-440" dirty="0">
                <a:latin typeface="Verdana"/>
                <a:cs typeface="Verdana"/>
              </a:rPr>
              <a:t>m</a:t>
            </a:r>
            <a:r>
              <a:rPr sz="2950" spc="-150" dirty="0">
                <a:latin typeface="Verdana"/>
                <a:cs typeface="Verdana"/>
              </a:rPr>
              <a:t>p</a:t>
            </a:r>
            <a:r>
              <a:rPr sz="2950" spc="-160" dirty="0">
                <a:latin typeface="Verdana"/>
                <a:cs typeface="Verdana"/>
              </a:rPr>
              <a:t>u</a:t>
            </a:r>
            <a:r>
              <a:rPr sz="2950" spc="40" dirty="0">
                <a:latin typeface="Verdana"/>
                <a:cs typeface="Verdana"/>
              </a:rPr>
              <a:t>t</a:t>
            </a:r>
            <a:r>
              <a:rPr sz="2950" spc="-180" dirty="0">
                <a:latin typeface="Verdana"/>
                <a:cs typeface="Verdana"/>
              </a:rPr>
              <a:t>e</a:t>
            </a:r>
            <a:r>
              <a:rPr sz="2950" spc="25" dirty="0">
                <a:latin typeface="Verdana"/>
                <a:cs typeface="Verdana"/>
              </a:rPr>
              <a:t>r</a:t>
            </a:r>
            <a:r>
              <a:rPr sz="2950" spc="-245" dirty="0">
                <a:latin typeface="Verdana"/>
                <a:cs typeface="Verdana"/>
              </a:rPr>
              <a:t> </a:t>
            </a:r>
            <a:r>
              <a:rPr sz="2950" spc="40" dirty="0">
                <a:latin typeface="Verdana"/>
                <a:cs typeface="Verdana"/>
              </a:rPr>
              <a:t>t</a:t>
            </a:r>
            <a:r>
              <a:rPr sz="2950" spc="-145" dirty="0">
                <a:latin typeface="Verdana"/>
                <a:cs typeface="Verdana"/>
              </a:rPr>
              <a:t>o</a:t>
            </a:r>
            <a:r>
              <a:rPr sz="2950" spc="-245" dirty="0">
                <a:latin typeface="Verdana"/>
                <a:cs typeface="Verdana"/>
              </a:rPr>
              <a:t> </a:t>
            </a:r>
            <a:r>
              <a:rPr sz="2950" spc="20" dirty="0">
                <a:latin typeface="Verdana"/>
                <a:cs typeface="Verdana"/>
              </a:rPr>
              <a:t>r</a:t>
            </a:r>
            <a:r>
              <a:rPr sz="2950" spc="-180" dirty="0">
                <a:latin typeface="Verdana"/>
                <a:cs typeface="Verdana"/>
              </a:rPr>
              <a:t>e</a:t>
            </a:r>
            <a:r>
              <a:rPr sz="2950" spc="-70" dirty="0">
                <a:latin typeface="Verdana"/>
                <a:cs typeface="Verdana"/>
              </a:rPr>
              <a:t>c</a:t>
            </a:r>
            <a:r>
              <a:rPr sz="2950" spc="-150" dirty="0">
                <a:latin typeface="Verdana"/>
                <a:cs typeface="Verdana"/>
              </a:rPr>
              <a:t>o</a:t>
            </a:r>
            <a:r>
              <a:rPr sz="2950" spc="-215" dirty="0">
                <a:latin typeface="Verdana"/>
                <a:cs typeface="Verdana"/>
              </a:rPr>
              <a:t>g</a:t>
            </a:r>
            <a:r>
              <a:rPr sz="2950" spc="-160" dirty="0">
                <a:latin typeface="Verdana"/>
                <a:cs typeface="Verdana"/>
              </a:rPr>
              <a:t>n</a:t>
            </a:r>
            <a:r>
              <a:rPr sz="2950" dirty="0">
                <a:latin typeface="Verdana"/>
                <a:cs typeface="Verdana"/>
              </a:rPr>
              <a:t>i</a:t>
            </a:r>
            <a:r>
              <a:rPr sz="2950" spc="-50" dirty="0">
                <a:latin typeface="Verdana"/>
                <a:cs typeface="Verdana"/>
              </a:rPr>
              <a:t>z</a:t>
            </a:r>
            <a:r>
              <a:rPr sz="2950" spc="-175" dirty="0">
                <a:latin typeface="Verdana"/>
                <a:cs typeface="Verdana"/>
              </a:rPr>
              <a:t>e</a:t>
            </a:r>
            <a:r>
              <a:rPr sz="2950" spc="-245" dirty="0">
                <a:latin typeface="Verdana"/>
                <a:cs typeface="Verdana"/>
              </a:rPr>
              <a:t> </a:t>
            </a:r>
            <a:r>
              <a:rPr sz="2950" spc="-150" dirty="0">
                <a:latin typeface="Verdana"/>
                <a:cs typeface="Verdana"/>
              </a:rPr>
              <a:t>s</a:t>
            </a:r>
            <a:r>
              <a:rPr sz="2950" spc="-160" dirty="0">
                <a:latin typeface="Verdana"/>
                <a:cs typeface="Verdana"/>
              </a:rPr>
              <a:t>u</a:t>
            </a:r>
            <a:r>
              <a:rPr sz="2950" spc="-150" dirty="0">
                <a:latin typeface="Verdana"/>
                <a:cs typeface="Verdana"/>
              </a:rPr>
              <a:t>sp</a:t>
            </a:r>
            <a:r>
              <a:rPr sz="2950" dirty="0">
                <a:latin typeface="Verdana"/>
                <a:cs typeface="Verdana"/>
              </a:rPr>
              <a:t>i</a:t>
            </a:r>
            <a:r>
              <a:rPr sz="2950" spc="-70" dirty="0">
                <a:latin typeface="Verdana"/>
                <a:cs typeface="Verdana"/>
              </a:rPr>
              <a:t>c</a:t>
            </a:r>
            <a:r>
              <a:rPr sz="2950" dirty="0">
                <a:latin typeface="Verdana"/>
                <a:cs typeface="Verdana"/>
              </a:rPr>
              <a:t>i</a:t>
            </a:r>
            <a:r>
              <a:rPr sz="2950" spc="-150" dirty="0">
                <a:latin typeface="Verdana"/>
                <a:cs typeface="Verdana"/>
              </a:rPr>
              <a:t>o</a:t>
            </a:r>
            <a:r>
              <a:rPr sz="2950" spc="-160" dirty="0">
                <a:latin typeface="Verdana"/>
                <a:cs typeface="Verdana"/>
              </a:rPr>
              <a:t>u</a:t>
            </a:r>
            <a:r>
              <a:rPr sz="2950" spc="-110" dirty="0">
                <a:latin typeface="Verdana"/>
                <a:cs typeface="Verdana"/>
              </a:rPr>
              <a:t>s  </a:t>
            </a:r>
            <a:r>
              <a:rPr sz="2950" spc="40" dirty="0">
                <a:latin typeface="Verdana"/>
                <a:cs typeface="Verdana"/>
              </a:rPr>
              <a:t>t</a:t>
            </a:r>
            <a:r>
              <a:rPr sz="2950" spc="20" dirty="0">
                <a:latin typeface="Verdana"/>
                <a:cs typeface="Verdana"/>
              </a:rPr>
              <a:t>r</a:t>
            </a:r>
            <a:r>
              <a:rPr sz="2950" spc="-114" dirty="0">
                <a:latin typeface="Verdana"/>
                <a:cs typeface="Verdana"/>
              </a:rPr>
              <a:t>a</a:t>
            </a:r>
            <a:r>
              <a:rPr sz="2950" spc="-160" dirty="0">
                <a:latin typeface="Verdana"/>
                <a:cs typeface="Verdana"/>
              </a:rPr>
              <a:t>n</a:t>
            </a:r>
            <a:r>
              <a:rPr sz="2950" spc="-150" dirty="0">
                <a:latin typeface="Verdana"/>
                <a:cs typeface="Verdana"/>
              </a:rPr>
              <a:t>s</a:t>
            </a:r>
            <a:r>
              <a:rPr sz="2950" spc="-114" dirty="0">
                <a:latin typeface="Verdana"/>
                <a:cs typeface="Verdana"/>
              </a:rPr>
              <a:t>a</a:t>
            </a:r>
            <a:r>
              <a:rPr sz="2950" spc="-70" dirty="0">
                <a:latin typeface="Verdana"/>
                <a:cs typeface="Verdana"/>
              </a:rPr>
              <a:t>c</a:t>
            </a:r>
            <a:r>
              <a:rPr sz="2950" spc="40" dirty="0">
                <a:latin typeface="Verdana"/>
                <a:cs typeface="Verdana"/>
              </a:rPr>
              <a:t>t</a:t>
            </a:r>
            <a:r>
              <a:rPr sz="2950" dirty="0">
                <a:latin typeface="Verdana"/>
                <a:cs typeface="Verdana"/>
              </a:rPr>
              <a:t>i</a:t>
            </a:r>
            <a:r>
              <a:rPr sz="2950" spc="-150" dirty="0">
                <a:latin typeface="Verdana"/>
                <a:cs typeface="Verdana"/>
              </a:rPr>
              <a:t>o</a:t>
            </a:r>
            <a:r>
              <a:rPr sz="2950" spc="-160" dirty="0">
                <a:latin typeface="Verdana"/>
                <a:cs typeface="Verdana"/>
              </a:rPr>
              <a:t>n</a:t>
            </a:r>
            <a:r>
              <a:rPr sz="2950" spc="-150" dirty="0">
                <a:latin typeface="Verdana"/>
                <a:cs typeface="Verdana"/>
              </a:rPr>
              <a:t>s.</a:t>
            </a:r>
            <a:r>
              <a:rPr sz="2950" spc="-245" dirty="0">
                <a:latin typeface="Verdana"/>
                <a:cs typeface="Verdana"/>
              </a:rPr>
              <a:t> </a:t>
            </a:r>
            <a:r>
              <a:rPr sz="2950" spc="85" dirty="0">
                <a:latin typeface="Verdana"/>
                <a:cs typeface="Verdana"/>
              </a:rPr>
              <a:t>W</a:t>
            </a:r>
            <a:r>
              <a:rPr sz="2950" spc="-175" dirty="0">
                <a:latin typeface="Verdana"/>
                <a:cs typeface="Verdana"/>
              </a:rPr>
              <a:t>e</a:t>
            </a:r>
            <a:r>
              <a:rPr sz="2950" spc="-245" dirty="0">
                <a:latin typeface="Verdana"/>
                <a:cs typeface="Verdana"/>
              </a:rPr>
              <a:t> </a:t>
            </a:r>
            <a:r>
              <a:rPr sz="2950" spc="-160" dirty="0">
                <a:latin typeface="Verdana"/>
                <a:cs typeface="Verdana"/>
              </a:rPr>
              <a:t>u</a:t>
            </a:r>
            <a:r>
              <a:rPr sz="2950" spc="-150" dirty="0">
                <a:latin typeface="Verdana"/>
                <a:cs typeface="Verdana"/>
              </a:rPr>
              <a:t>s</a:t>
            </a:r>
            <a:r>
              <a:rPr sz="2950" spc="-175" dirty="0">
                <a:latin typeface="Verdana"/>
                <a:cs typeface="Verdana"/>
              </a:rPr>
              <a:t>e</a:t>
            </a:r>
            <a:r>
              <a:rPr sz="2950" spc="-245" dirty="0">
                <a:latin typeface="Verdana"/>
                <a:cs typeface="Verdana"/>
              </a:rPr>
              <a:t> </a:t>
            </a:r>
            <a:r>
              <a:rPr sz="2950" spc="-175" dirty="0">
                <a:latin typeface="Verdana"/>
                <a:cs typeface="Verdana"/>
              </a:rPr>
              <a:t>h</a:t>
            </a:r>
            <a:r>
              <a:rPr sz="2950" dirty="0">
                <a:latin typeface="Verdana"/>
                <a:cs typeface="Verdana"/>
              </a:rPr>
              <a:t>i</a:t>
            </a:r>
            <a:r>
              <a:rPr sz="2950" spc="-150" dirty="0">
                <a:latin typeface="Verdana"/>
                <a:cs typeface="Verdana"/>
              </a:rPr>
              <a:t>s</a:t>
            </a:r>
            <a:r>
              <a:rPr sz="2950" spc="40" dirty="0">
                <a:latin typeface="Verdana"/>
                <a:cs typeface="Verdana"/>
              </a:rPr>
              <a:t>t</a:t>
            </a:r>
            <a:r>
              <a:rPr sz="2950" spc="-150" dirty="0">
                <a:latin typeface="Verdana"/>
                <a:cs typeface="Verdana"/>
              </a:rPr>
              <a:t>o</a:t>
            </a:r>
            <a:r>
              <a:rPr sz="2950" spc="20" dirty="0">
                <a:latin typeface="Verdana"/>
                <a:cs typeface="Verdana"/>
              </a:rPr>
              <a:t>r</a:t>
            </a:r>
            <a:r>
              <a:rPr sz="2950" dirty="0">
                <a:latin typeface="Verdana"/>
                <a:cs typeface="Verdana"/>
              </a:rPr>
              <a:t>i</a:t>
            </a:r>
            <a:r>
              <a:rPr sz="2950" spc="-70" dirty="0">
                <a:latin typeface="Verdana"/>
                <a:cs typeface="Verdana"/>
              </a:rPr>
              <a:t>c</a:t>
            </a:r>
            <a:r>
              <a:rPr sz="2950" spc="-114" dirty="0">
                <a:latin typeface="Verdana"/>
                <a:cs typeface="Verdana"/>
              </a:rPr>
              <a:t>a</a:t>
            </a:r>
            <a:r>
              <a:rPr sz="2950" spc="5" dirty="0">
                <a:latin typeface="Verdana"/>
                <a:cs typeface="Verdana"/>
              </a:rPr>
              <a:t>l</a:t>
            </a:r>
            <a:r>
              <a:rPr sz="2950" spc="-245" dirty="0">
                <a:latin typeface="Verdana"/>
                <a:cs typeface="Verdana"/>
              </a:rPr>
              <a:t> </a:t>
            </a:r>
            <a:r>
              <a:rPr sz="2950" spc="-125" dirty="0">
                <a:latin typeface="Verdana"/>
                <a:cs typeface="Verdana"/>
              </a:rPr>
              <a:t>d</a:t>
            </a:r>
            <a:r>
              <a:rPr sz="2950" spc="-114" dirty="0">
                <a:latin typeface="Verdana"/>
                <a:cs typeface="Verdana"/>
              </a:rPr>
              <a:t>a</a:t>
            </a:r>
            <a:r>
              <a:rPr sz="2950" spc="40" dirty="0">
                <a:latin typeface="Verdana"/>
                <a:cs typeface="Verdana"/>
              </a:rPr>
              <a:t>t</a:t>
            </a:r>
            <a:r>
              <a:rPr sz="2950" spc="-110" dirty="0">
                <a:latin typeface="Verdana"/>
                <a:cs typeface="Verdana"/>
              </a:rPr>
              <a:t>a</a:t>
            </a:r>
            <a:r>
              <a:rPr sz="2950" spc="-245" dirty="0">
                <a:latin typeface="Verdana"/>
                <a:cs typeface="Verdana"/>
              </a:rPr>
              <a:t> </a:t>
            </a:r>
            <a:r>
              <a:rPr sz="2950" spc="-180" dirty="0">
                <a:latin typeface="Verdana"/>
                <a:cs typeface="Verdana"/>
              </a:rPr>
              <a:t>w</a:t>
            </a:r>
            <a:r>
              <a:rPr sz="2950" dirty="0">
                <a:latin typeface="Verdana"/>
                <a:cs typeface="Verdana"/>
              </a:rPr>
              <a:t>i</a:t>
            </a:r>
            <a:r>
              <a:rPr sz="2950" spc="40" dirty="0">
                <a:latin typeface="Verdana"/>
                <a:cs typeface="Verdana"/>
              </a:rPr>
              <a:t>t</a:t>
            </a:r>
            <a:r>
              <a:rPr sz="2950" spc="-120" dirty="0">
                <a:latin typeface="Verdana"/>
                <a:cs typeface="Verdana"/>
              </a:rPr>
              <a:t>h  </a:t>
            </a:r>
            <a:r>
              <a:rPr sz="2950" dirty="0">
                <a:latin typeface="Verdana"/>
                <a:cs typeface="Verdana"/>
              </a:rPr>
              <a:t>i</a:t>
            </a:r>
            <a:r>
              <a:rPr sz="2950" spc="-160" dirty="0">
                <a:latin typeface="Verdana"/>
                <a:cs typeface="Verdana"/>
              </a:rPr>
              <a:t>n</a:t>
            </a:r>
            <a:r>
              <a:rPr sz="2950" spc="40" dirty="0">
                <a:latin typeface="Verdana"/>
                <a:cs typeface="Verdana"/>
              </a:rPr>
              <a:t>f</a:t>
            </a:r>
            <a:r>
              <a:rPr sz="2950" spc="-150" dirty="0">
                <a:latin typeface="Verdana"/>
                <a:cs typeface="Verdana"/>
              </a:rPr>
              <a:t>o</a:t>
            </a:r>
            <a:r>
              <a:rPr sz="2950" spc="20" dirty="0">
                <a:latin typeface="Verdana"/>
                <a:cs typeface="Verdana"/>
              </a:rPr>
              <a:t>r</a:t>
            </a:r>
            <a:r>
              <a:rPr sz="2950" spc="-440" dirty="0">
                <a:latin typeface="Verdana"/>
                <a:cs typeface="Verdana"/>
              </a:rPr>
              <a:t>m</a:t>
            </a:r>
            <a:r>
              <a:rPr sz="2950" spc="-114" dirty="0">
                <a:latin typeface="Verdana"/>
                <a:cs typeface="Verdana"/>
              </a:rPr>
              <a:t>a</a:t>
            </a:r>
            <a:r>
              <a:rPr sz="2950" spc="40" dirty="0">
                <a:latin typeface="Verdana"/>
                <a:cs typeface="Verdana"/>
              </a:rPr>
              <a:t>t</a:t>
            </a:r>
            <a:r>
              <a:rPr sz="2950" dirty="0">
                <a:latin typeface="Verdana"/>
                <a:cs typeface="Verdana"/>
              </a:rPr>
              <a:t>i</a:t>
            </a:r>
            <a:r>
              <a:rPr sz="2950" spc="-150" dirty="0">
                <a:latin typeface="Verdana"/>
                <a:cs typeface="Verdana"/>
              </a:rPr>
              <a:t>o</a:t>
            </a:r>
            <a:r>
              <a:rPr sz="2950" spc="-155" dirty="0">
                <a:latin typeface="Verdana"/>
                <a:cs typeface="Verdana"/>
              </a:rPr>
              <a:t>n</a:t>
            </a:r>
            <a:r>
              <a:rPr sz="2950" spc="-245" dirty="0">
                <a:latin typeface="Verdana"/>
                <a:cs typeface="Verdana"/>
              </a:rPr>
              <a:t> </a:t>
            </a:r>
            <a:r>
              <a:rPr sz="2950" spc="-114" dirty="0">
                <a:latin typeface="Verdana"/>
                <a:cs typeface="Verdana"/>
              </a:rPr>
              <a:t>a</a:t>
            </a:r>
            <a:r>
              <a:rPr sz="2950" spc="-175" dirty="0">
                <a:latin typeface="Verdana"/>
                <a:cs typeface="Verdana"/>
              </a:rPr>
              <a:t>b</a:t>
            </a:r>
            <a:r>
              <a:rPr sz="2950" spc="-150" dirty="0">
                <a:latin typeface="Verdana"/>
                <a:cs typeface="Verdana"/>
              </a:rPr>
              <a:t>o</a:t>
            </a:r>
            <a:r>
              <a:rPr sz="2950" spc="-160" dirty="0">
                <a:latin typeface="Verdana"/>
                <a:cs typeface="Verdana"/>
              </a:rPr>
              <a:t>u</a:t>
            </a:r>
            <a:r>
              <a:rPr sz="2950" spc="45" dirty="0">
                <a:latin typeface="Verdana"/>
                <a:cs typeface="Verdana"/>
              </a:rPr>
              <a:t>t</a:t>
            </a:r>
            <a:r>
              <a:rPr sz="2950" spc="-245" dirty="0">
                <a:latin typeface="Verdana"/>
                <a:cs typeface="Verdana"/>
              </a:rPr>
              <a:t> </a:t>
            </a:r>
            <a:r>
              <a:rPr sz="2950" spc="40" dirty="0">
                <a:latin typeface="Verdana"/>
                <a:cs typeface="Verdana"/>
              </a:rPr>
              <a:t>t</a:t>
            </a:r>
            <a:r>
              <a:rPr sz="2950" spc="20" dirty="0">
                <a:latin typeface="Verdana"/>
                <a:cs typeface="Verdana"/>
              </a:rPr>
              <a:t>r</a:t>
            </a:r>
            <a:r>
              <a:rPr sz="2950" spc="-114" dirty="0">
                <a:latin typeface="Verdana"/>
                <a:cs typeface="Verdana"/>
              </a:rPr>
              <a:t>a</a:t>
            </a:r>
            <a:r>
              <a:rPr sz="2950" spc="-160" dirty="0">
                <a:latin typeface="Verdana"/>
                <a:cs typeface="Verdana"/>
              </a:rPr>
              <a:t>n</a:t>
            </a:r>
            <a:r>
              <a:rPr sz="2950" spc="-150" dirty="0">
                <a:latin typeface="Verdana"/>
                <a:cs typeface="Verdana"/>
              </a:rPr>
              <a:t>s</a:t>
            </a:r>
            <a:r>
              <a:rPr sz="2950" spc="-114" dirty="0">
                <a:latin typeface="Verdana"/>
                <a:cs typeface="Verdana"/>
              </a:rPr>
              <a:t>a</a:t>
            </a:r>
            <a:r>
              <a:rPr sz="2950" spc="-70" dirty="0">
                <a:latin typeface="Verdana"/>
                <a:cs typeface="Verdana"/>
              </a:rPr>
              <a:t>c</a:t>
            </a:r>
            <a:r>
              <a:rPr sz="2950" spc="40" dirty="0">
                <a:latin typeface="Verdana"/>
                <a:cs typeface="Verdana"/>
              </a:rPr>
              <a:t>t</a:t>
            </a:r>
            <a:r>
              <a:rPr sz="2950" dirty="0">
                <a:latin typeface="Verdana"/>
                <a:cs typeface="Verdana"/>
              </a:rPr>
              <a:t>i</a:t>
            </a:r>
            <a:r>
              <a:rPr sz="2950" spc="-150" dirty="0">
                <a:latin typeface="Verdana"/>
                <a:cs typeface="Verdana"/>
              </a:rPr>
              <a:t>o</a:t>
            </a:r>
            <a:r>
              <a:rPr sz="2950" spc="-160" dirty="0">
                <a:latin typeface="Verdana"/>
                <a:cs typeface="Verdana"/>
              </a:rPr>
              <a:t>n</a:t>
            </a:r>
            <a:r>
              <a:rPr sz="2950" spc="-145" dirty="0">
                <a:latin typeface="Verdana"/>
                <a:cs typeface="Verdana"/>
              </a:rPr>
              <a:t>s</a:t>
            </a:r>
            <a:r>
              <a:rPr sz="2950" spc="-245" dirty="0">
                <a:latin typeface="Verdana"/>
                <a:cs typeface="Verdana"/>
              </a:rPr>
              <a:t> </a:t>
            </a:r>
            <a:r>
              <a:rPr sz="2950" spc="-114" dirty="0">
                <a:latin typeface="Verdana"/>
                <a:cs typeface="Verdana"/>
              </a:rPr>
              <a:t>a</a:t>
            </a:r>
            <a:r>
              <a:rPr sz="2950" spc="-160" dirty="0">
                <a:latin typeface="Verdana"/>
                <a:cs typeface="Verdana"/>
              </a:rPr>
              <a:t>n</a:t>
            </a:r>
            <a:r>
              <a:rPr sz="2950" spc="-120" dirty="0">
                <a:latin typeface="Verdana"/>
                <a:cs typeface="Verdana"/>
              </a:rPr>
              <a:t>d</a:t>
            </a:r>
            <a:r>
              <a:rPr sz="2950" spc="-245" dirty="0">
                <a:latin typeface="Verdana"/>
                <a:cs typeface="Verdana"/>
              </a:rPr>
              <a:t> </a:t>
            </a:r>
            <a:r>
              <a:rPr sz="2950" spc="-180" dirty="0">
                <a:latin typeface="Verdana"/>
                <a:cs typeface="Verdana"/>
              </a:rPr>
              <a:t>w</a:t>
            </a:r>
            <a:r>
              <a:rPr sz="2950" spc="-175" dirty="0">
                <a:latin typeface="Verdana"/>
                <a:cs typeface="Verdana"/>
              </a:rPr>
              <a:t>h</a:t>
            </a:r>
            <a:r>
              <a:rPr sz="2950" spc="-180" dirty="0">
                <a:latin typeface="Verdana"/>
                <a:cs typeface="Verdana"/>
              </a:rPr>
              <a:t>e</a:t>
            </a:r>
            <a:r>
              <a:rPr sz="2950" spc="40" dirty="0">
                <a:latin typeface="Verdana"/>
                <a:cs typeface="Verdana"/>
              </a:rPr>
              <a:t>t</a:t>
            </a:r>
            <a:r>
              <a:rPr sz="2950" spc="-175" dirty="0">
                <a:latin typeface="Verdana"/>
                <a:cs typeface="Verdana"/>
              </a:rPr>
              <a:t>h</a:t>
            </a:r>
            <a:r>
              <a:rPr sz="2950" spc="-180" dirty="0">
                <a:latin typeface="Verdana"/>
                <a:cs typeface="Verdana"/>
              </a:rPr>
              <a:t>e</a:t>
            </a:r>
            <a:r>
              <a:rPr sz="2950" spc="25" dirty="0">
                <a:latin typeface="Verdana"/>
                <a:cs typeface="Verdana"/>
              </a:rPr>
              <a:t>r</a:t>
            </a:r>
            <a:r>
              <a:rPr sz="2950" spc="-245" dirty="0">
                <a:latin typeface="Verdana"/>
                <a:cs typeface="Verdana"/>
              </a:rPr>
              <a:t> </a:t>
            </a:r>
            <a:r>
              <a:rPr sz="2950" spc="40" dirty="0">
                <a:latin typeface="Verdana"/>
                <a:cs typeface="Verdana"/>
              </a:rPr>
              <a:t>t</a:t>
            </a:r>
            <a:r>
              <a:rPr sz="2950" spc="-175" dirty="0">
                <a:latin typeface="Verdana"/>
                <a:cs typeface="Verdana"/>
              </a:rPr>
              <a:t>h</a:t>
            </a:r>
            <a:r>
              <a:rPr sz="2950" spc="-180" dirty="0">
                <a:latin typeface="Verdana"/>
                <a:cs typeface="Verdana"/>
              </a:rPr>
              <a:t>e</a:t>
            </a:r>
            <a:r>
              <a:rPr sz="2950" spc="-155" dirty="0">
                <a:latin typeface="Verdana"/>
                <a:cs typeface="Verdana"/>
              </a:rPr>
              <a:t>y  </a:t>
            </a:r>
            <a:r>
              <a:rPr sz="2950" spc="-180" dirty="0">
                <a:latin typeface="Verdana"/>
                <a:cs typeface="Verdana"/>
              </a:rPr>
              <a:t>we</a:t>
            </a:r>
            <a:r>
              <a:rPr sz="2950" spc="20" dirty="0">
                <a:latin typeface="Verdana"/>
                <a:cs typeface="Verdana"/>
              </a:rPr>
              <a:t>r</a:t>
            </a:r>
            <a:r>
              <a:rPr sz="2950" spc="-175" dirty="0">
                <a:latin typeface="Verdana"/>
                <a:cs typeface="Verdana"/>
              </a:rPr>
              <a:t>e</a:t>
            </a:r>
            <a:r>
              <a:rPr sz="2950" spc="-245" dirty="0">
                <a:latin typeface="Verdana"/>
                <a:cs typeface="Verdana"/>
              </a:rPr>
              <a:t> </a:t>
            </a:r>
            <a:r>
              <a:rPr sz="2950" spc="40" dirty="0">
                <a:latin typeface="Verdana"/>
                <a:cs typeface="Verdana"/>
              </a:rPr>
              <a:t>f</a:t>
            </a:r>
            <a:r>
              <a:rPr sz="2950" spc="20" dirty="0">
                <a:latin typeface="Verdana"/>
                <a:cs typeface="Verdana"/>
              </a:rPr>
              <a:t>r</a:t>
            </a:r>
            <a:r>
              <a:rPr sz="2950" spc="-114" dirty="0">
                <a:latin typeface="Verdana"/>
                <a:cs typeface="Verdana"/>
              </a:rPr>
              <a:t>a</a:t>
            </a:r>
            <a:r>
              <a:rPr sz="2950" spc="-160" dirty="0">
                <a:latin typeface="Verdana"/>
                <a:cs typeface="Verdana"/>
              </a:rPr>
              <a:t>u</a:t>
            </a:r>
            <a:r>
              <a:rPr sz="2950" spc="-125" dirty="0">
                <a:latin typeface="Verdana"/>
                <a:cs typeface="Verdana"/>
              </a:rPr>
              <a:t>d</a:t>
            </a:r>
            <a:r>
              <a:rPr sz="2950" spc="-145" dirty="0">
                <a:latin typeface="Verdana"/>
                <a:cs typeface="Verdana"/>
              </a:rPr>
              <a:t>s</a:t>
            </a:r>
            <a:r>
              <a:rPr sz="2950" spc="-245" dirty="0">
                <a:latin typeface="Verdana"/>
                <a:cs typeface="Verdana"/>
              </a:rPr>
              <a:t> </a:t>
            </a:r>
            <a:r>
              <a:rPr sz="2950" spc="-150" dirty="0">
                <a:latin typeface="Verdana"/>
                <a:cs typeface="Verdana"/>
              </a:rPr>
              <a:t>o</a:t>
            </a:r>
            <a:r>
              <a:rPr sz="2950" spc="25" dirty="0">
                <a:latin typeface="Verdana"/>
                <a:cs typeface="Verdana"/>
              </a:rPr>
              <a:t>r</a:t>
            </a:r>
            <a:r>
              <a:rPr sz="2950" spc="-245" dirty="0">
                <a:latin typeface="Verdana"/>
                <a:cs typeface="Verdana"/>
              </a:rPr>
              <a:t> </a:t>
            </a:r>
            <a:r>
              <a:rPr sz="2950" spc="-160" dirty="0">
                <a:latin typeface="Verdana"/>
                <a:cs typeface="Verdana"/>
              </a:rPr>
              <a:t>n</a:t>
            </a:r>
            <a:r>
              <a:rPr sz="2950" spc="-150" dirty="0">
                <a:latin typeface="Verdana"/>
                <a:cs typeface="Verdana"/>
              </a:rPr>
              <a:t>o</a:t>
            </a:r>
            <a:r>
              <a:rPr sz="2950" spc="40" dirty="0">
                <a:latin typeface="Verdana"/>
                <a:cs typeface="Verdana"/>
              </a:rPr>
              <a:t>t</a:t>
            </a:r>
            <a:r>
              <a:rPr sz="2950" spc="-150" dirty="0">
                <a:latin typeface="Verdana"/>
                <a:cs typeface="Verdana"/>
              </a:rPr>
              <a:t>.</a:t>
            </a:r>
            <a:r>
              <a:rPr sz="2950" spc="-245" dirty="0">
                <a:latin typeface="Verdana"/>
                <a:cs typeface="Verdana"/>
              </a:rPr>
              <a:t> </a:t>
            </a:r>
            <a:r>
              <a:rPr sz="2950" spc="5" dirty="0">
                <a:latin typeface="Verdana"/>
                <a:cs typeface="Verdana"/>
              </a:rPr>
              <a:t>T</a:t>
            </a:r>
            <a:r>
              <a:rPr sz="2950" spc="-175" dirty="0">
                <a:latin typeface="Verdana"/>
                <a:cs typeface="Verdana"/>
              </a:rPr>
              <a:t>he</a:t>
            </a:r>
            <a:r>
              <a:rPr sz="2950" spc="-245" dirty="0">
                <a:latin typeface="Verdana"/>
                <a:cs typeface="Verdana"/>
              </a:rPr>
              <a:t> </a:t>
            </a:r>
            <a:r>
              <a:rPr sz="2950" spc="-125" dirty="0">
                <a:latin typeface="Verdana"/>
                <a:cs typeface="Verdana"/>
              </a:rPr>
              <a:t>d</a:t>
            </a:r>
            <a:r>
              <a:rPr sz="2950" spc="-114" dirty="0">
                <a:latin typeface="Verdana"/>
                <a:cs typeface="Verdana"/>
              </a:rPr>
              <a:t>a</a:t>
            </a:r>
            <a:r>
              <a:rPr sz="2950" spc="40" dirty="0">
                <a:latin typeface="Verdana"/>
                <a:cs typeface="Verdana"/>
              </a:rPr>
              <a:t>t</a:t>
            </a:r>
            <a:r>
              <a:rPr sz="2950" spc="-110" dirty="0">
                <a:latin typeface="Verdana"/>
                <a:cs typeface="Verdana"/>
              </a:rPr>
              <a:t>a</a:t>
            </a:r>
            <a:r>
              <a:rPr sz="2950" spc="-245" dirty="0">
                <a:latin typeface="Verdana"/>
                <a:cs typeface="Verdana"/>
              </a:rPr>
              <a:t> </a:t>
            </a:r>
            <a:r>
              <a:rPr sz="2950" dirty="0">
                <a:latin typeface="Verdana"/>
                <a:cs typeface="Verdana"/>
              </a:rPr>
              <a:t>i</a:t>
            </a:r>
            <a:r>
              <a:rPr sz="2950" spc="-145" dirty="0">
                <a:latin typeface="Verdana"/>
                <a:cs typeface="Verdana"/>
              </a:rPr>
              <a:t>s</a:t>
            </a:r>
            <a:r>
              <a:rPr sz="2950" spc="-245" dirty="0">
                <a:latin typeface="Verdana"/>
                <a:cs typeface="Verdana"/>
              </a:rPr>
              <a:t> </a:t>
            </a:r>
            <a:r>
              <a:rPr sz="2950" spc="-150" dirty="0">
                <a:latin typeface="Verdana"/>
                <a:cs typeface="Verdana"/>
              </a:rPr>
              <a:t>sp</a:t>
            </a:r>
            <a:r>
              <a:rPr sz="2950" dirty="0">
                <a:latin typeface="Verdana"/>
                <a:cs typeface="Verdana"/>
              </a:rPr>
              <a:t>li</a:t>
            </a:r>
            <a:r>
              <a:rPr sz="2950" spc="45" dirty="0">
                <a:latin typeface="Verdana"/>
                <a:cs typeface="Verdana"/>
              </a:rPr>
              <a:t>t</a:t>
            </a:r>
            <a:r>
              <a:rPr sz="2950" spc="-245" dirty="0">
                <a:latin typeface="Verdana"/>
                <a:cs typeface="Verdana"/>
              </a:rPr>
              <a:t> </a:t>
            </a:r>
            <a:r>
              <a:rPr sz="2950" dirty="0">
                <a:latin typeface="Verdana"/>
                <a:cs typeface="Verdana"/>
              </a:rPr>
              <a:t>i</a:t>
            </a:r>
            <a:r>
              <a:rPr sz="2950" spc="-160" dirty="0">
                <a:latin typeface="Verdana"/>
                <a:cs typeface="Verdana"/>
              </a:rPr>
              <a:t>n</a:t>
            </a:r>
            <a:r>
              <a:rPr sz="2950" spc="40" dirty="0">
                <a:latin typeface="Verdana"/>
                <a:cs typeface="Verdana"/>
              </a:rPr>
              <a:t>t</a:t>
            </a:r>
            <a:r>
              <a:rPr sz="2950" spc="-145" dirty="0">
                <a:latin typeface="Verdana"/>
                <a:cs typeface="Verdana"/>
              </a:rPr>
              <a:t>o</a:t>
            </a:r>
            <a:r>
              <a:rPr sz="2950" spc="-245" dirty="0">
                <a:latin typeface="Verdana"/>
                <a:cs typeface="Verdana"/>
              </a:rPr>
              <a:t> </a:t>
            </a:r>
            <a:r>
              <a:rPr sz="2950" spc="-150" dirty="0">
                <a:latin typeface="Verdana"/>
                <a:cs typeface="Verdana"/>
              </a:rPr>
              <a:t>p</a:t>
            </a:r>
            <a:r>
              <a:rPr sz="2950" spc="-114" dirty="0">
                <a:latin typeface="Verdana"/>
                <a:cs typeface="Verdana"/>
              </a:rPr>
              <a:t>a</a:t>
            </a:r>
            <a:r>
              <a:rPr sz="2950" spc="20" dirty="0">
                <a:latin typeface="Verdana"/>
                <a:cs typeface="Verdana"/>
              </a:rPr>
              <a:t>r</a:t>
            </a:r>
            <a:r>
              <a:rPr sz="2950" spc="40" dirty="0">
                <a:latin typeface="Verdana"/>
                <a:cs typeface="Verdana"/>
              </a:rPr>
              <a:t>t</a:t>
            </a:r>
            <a:r>
              <a:rPr sz="2950" spc="-145" dirty="0">
                <a:latin typeface="Verdana"/>
                <a:cs typeface="Verdana"/>
              </a:rPr>
              <a:t>s</a:t>
            </a:r>
            <a:r>
              <a:rPr sz="2950" spc="-245" dirty="0">
                <a:latin typeface="Verdana"/>
                <a:cs typeface="Verdana"/>
              </a:rPr>
              <a:t> </a:t>
            </a:r>
            <a:r>
              <a:rPr sz="2950" spc="40" dirty="0">
                <a:latin typeface="Verdana"/>
                <a:cs typeface="Verdana"/>
              </a:rPr>
              <a:t>f</a:t>
            </a:r>
            <a:r>
              <a:rPr sz="2950" spc="-150" dirty="0">
                <a:latin typeface="Verdana"/>
                <a:cs typeface="Verdana"/>
              </a:rPr>
              <a:t>o</a:t>
            </a:r>
            <a:r>
              <a:rPr sz="2950" spc="25" dirty="0">
                <a:latin typeface="Verdana"/>
                <a:cs typeface="Verdana"/>
              </a:rPr>
              <a:t>r  </a:t>
            </a:r>
            <a:r>
              <a:rPr sz="2950" spc="-80" dirty="0">
                <a:latin typeface="Verdana"/>
                <a:cs typeface="Verdana"/>
              </a:rPr>
              <a:t>training,</a:t>
            </a:r>
            <a:r>
              <a:rPr sz="2950" spc="-240" dirty="0">
                <a:latin typeface="Verdana"/>
                <a:cs typeface="Verdana"/>
              </a:rPr>
              <a:t> </a:t>
            </a:r>
            <a:r>
              <a:rPr sz="2950" spc="-140" dirty="0">
                <a:latin typeface="Verdana"/>
                <a:cs typeface="Verdana"/>
              </a:rPr>
              <a:t>checking,</a:t>
            </a:r>
            <a:r>
              <a:rPr sz="2950" spc="-240" dirty="0">
                <a:latin typeface="Verdana"/>
                <a:cs typeface="Verdana"/>
              </a:rPr>
              <a:t> </a:t>
            </a:r>
            <a:r>
              <a:rPr sz="2950" spc="-130" dirty="0">
                <a:latin typeface="Verdana"/>
                <a:cs typeface="Verdana"/>
              </a:rPr>
              <a:t>and</a:t>
            </a:r>
            <a:r>
              <a:rPr sz="2950" spc="-240" dirty="0">
                <a:latin typeface="Verdana"/>
                <a:cs typeface="Verdana"/>
              </a:rPr>
              <a:t> </a:t>
            </a:r>
            <a:r>
              <a:rPr sz="2950" spc="-90" dirty="0">
                <a:latin typeface="Verdana"/>
                <a:cs typeface="Verdana"/>
              </a:rPr>
              <a:t>testing</a:t>
            </a:r>
            <a:r>
              <a:rPr sz="2950" spc="-240" dirty="0">
                <a:latin typeface="Verdana"/>
                <a:cs typeface="Verdana"/>
              </a:rPr>
              <a:t> </a:t>
            </a:r>
            <a:r>
              <a:rPr sz="2950" spc="-105" dirty="0">
                <a:latin typeface="Verdana"/>
                <a:cs typeface="Verdana"/>
              </a:rPr>
              <a:t>the</a:t>
            </a:r>
            <a:r>
              <a:rPr sz="2950" spc="-235" dirty="0">
                <a:latin typeface="Verdana"/>
                <a:cs typeface="Verdana"/>
              </a:rPr>
              <a:t> </a:t>
            </a:r>
            <a:r>
              <a:rPr sz="2950" spc="-175" dirty="0">
                <a:latin typeface="Verdana"/>
                <a:cs typeface="Verdana"/>
              </a:rPr>
              <a:t>model.</a:t>
            </a:r>
            <a:r>
              <a:rPr sz="2950" spc="-240" dirty="0">
                <a:latin typeface="Verdana"/>
                <a:cs typeface="Verdana"/>
              </a:rPr>
              <a:t> </a:t>
            </a:r>
            <a:r>
              <a:rPr sz="2950" spc="-45" dirty="0">
                <a:latin typeface="Verdana"/>
                <a:cs typeface="Verdana"/>
              </a:rPr>
              <a:t>We</a:t>
            </a:r>
            <a:r>
              <a:rPr sz="2950" spc="-240" dirty="0">
                <a:latin typeface="Verdana"/>
                <a:cs typeface="Verdana"/>
              </a:rPr>
              <a:t> </a:t>
            </a:r>
            <a:r>
              <a:rPr sz="2950" spc="-145" dirty="0">
                <a:latin typeface="Verdana"/>
                <a:cs typeface="Verdana"/>
              </a:rPr>
              <a:t>choose </a:t>
            </a:r>
            <a:r>
              <a:rPr sz="2950" spc="-1019" dirty="0">
                <a:latin typeface="Verdana"/>
                <a:cs typeface="Verdana"/>
              </a:rPr>
              <a:t> </a:t>
            </a:r>
            <a:r>
              <a:rPr sz="2950" spc="-110" dirty="0">
                <a:latin typeface="Verdana"/>
                <a:cs typeface="Verdana"/>
              </a:rPr>
              <a:t>a</a:t>
            </a:r>
            <a:r>
              <a:rPr sz="2950" spc="-245" dirty="0">
                <a:latin typeface="Verdana"/>
                <a:cs typeface="Verdana"/>
              </a:rPr>
              <a:t> </a:t>
            </a:r>
            <a:r>
              <a:rPr sz="2950" spc="-440" dirty="0">
                <a:latin typeface="Verdana"/>
                <a:cs typeface="Verdana"/>
              </a:rPr>
              <a:t>m</a:t>
            </a:r>
            <a:r>
              <a:rPr sz="2950" spc="-150" dirty="0">
                <a:latin typeface="Verdana"/>
                <a:cs typeface="Verdana"/>
              </a:rPr>
              <a:t>o</a:t>
            </a:r>
            <a:r>
              <a:rPr sz="2950" spc="-125" dirty="0">
                <a:latin typeface="Verdana"/>
                <a:cs typeface="Verdana"/>
              </a:rPr>
              <a:t>d</a:t>
            </a:r>
            <a:r>
              <a:rPr sz="2950" spc="-180" dirty="0">
                <a:latin typeface="Verdana"/>
                <a:cs typeface="Verdana"/>
              </a:rPr>
              <a:t>e</a:t>
            </a:r>
            <a:r>
              <a:rPr sz="2950" dirty="0">
                <a:latin typeface="Verdana"/>
                <a:cs typeface="Verdana"/>
              </a:rPr>
              <a:t>l</a:t>
            </a:r>
            <a:r>
              <a:rPr sz="2950" spc="-135" dirty="0">
                <a:latin typeface="Verdana"/>
                <a:cs typeface="Verdana"/>
              </a:rPr>
              <a:t>,</a:t>
            </a:r>
            <a:r>
              <a:rPr sz="2950" spc="-245" dirty="0">
                <a:latin typeface="Verdana"/>
                <a:cs typeface="Verdana"/>
              </a:rPr>
              <a:t> </a:t>
            </a:r>
            <a:r>
              <a:rPr sz="2950" dirty="0">
                <a:latin typeface="Verdana"/>
                <a:cs typeface="Verdana"/>
              </a:rPr>
              <a:t>li</a:t>
            </a:r>
            <a:r>
              <a:rPr sz="2950" spc="-254" dirty="0">
                <a:latin typeface="Verdana"/>
                <a:cs typeface="Verdana"/>
              </a:rPr>
              <a:t>k</a:t>
            </a:r>
            <a:r>
              <a:rPr sz="2950" spc="-175" dirty="0">
                <a:latin typeface="Verdana"/>
                <a:cs typeface="Verdana"/>
              </a:rPr>
              <a:t>e</a:t>
            </a:r>
            <a:r>
              <a:rPr sz="2950" spc="-245" dirty="0">
                <a:latin typeface="Verdana"/>
                <a:cs typeface="Verdana"/>
              </a:rPr>
              <a:t> </a:t>
            </a:r>
            <a:r>
              <a:rPr sz="2950" spc="-110" dirty="0">
                <a:latin typeface="Verdana"/>
                <a:cs typeface="Verdana"/>
              </a:rPr>
              <a:t>a</a:t>
            </a:r>
            <a:r>
              <a:rPr sz="2950" spc="-245" dirty="0">
                <a:latin typeface="Verdana"/>
                <a:cs typeface="Verdana"/>
              </a:rPr>
              <a:t> </a:t>
            </a:r>
            <a:r>
              <a:rPr sz="2950" spc="-125" dirty="0">
                <a:latin typeface="Verdana"/>
                <a:cs typeface="Verdana"/>
              </a:rPr>
              <a:t>d</a:t>
            </a:r>
            <a:r>
              <a:rPr sz="2950" spc="-180" dirty="0">
                <a:latin typeface="Verdana"/>
                <a:cs typeface="Verdana"/>
              </a:rPr>
              <a:t>e</a:t>
            </a:r>
            <a:r>
              <a:rPr sz="2950" spc="-70" dirty="0">
                <a:latin typeface="Verdana"/>
                <a:cs typeface="Verdana"/>
              </a:rPr>
              <a:t>c</a:t>
            </a:r>
            <a:r>
              <a:rPr sz="2950" dirty="0">
                <a:latin typeface="Verdana"/>
                <a:cs typeface="Verdana"/>
              </a:rPr>
              <a:t>i</a:t>
            </a:r>
            <a:r>
              <a:rPr sz="2950" spc="-150" dirty="0">
                <a:latin typeface="Verdana"/>
                <a:cs typeface="Verdana"/>
              </a:rPr>
              <a:t>s</a:t>
            </a:r>
            <a:r>
              <a:rPr sz="2950" dirty="0">
                <a:latin typeface="Verdana"/>
                <a:cs typeface="Verdana"/>
              </a:rPr>
              <a:t>i</a:t>
            </a:r>
            <a:r>
              <a:rPr sz="2950" spc="-150" dirty="0">
                <a:latin typeface="Verdana"/>
                <a:cs typeface="Verdana"/>
              </a:rPr>
              <a:t>o</a:t>
            </a:r>
            <a:r>
              <a:rPr sz="2950" spc="-155" dirty="0">
                <a:latin typeface="Verdana"/>
                <a:cs typeface="Verdana"/>
              </a:rPr>
              <a:t>n</a:t>
            </a:r>
            <a:r>
              <a:rPr sz="2950" spc="-245" dirty="0">
                <a:latin typeface="Verdana"/>
                <a:cs typeface="Verdana"/>
              </a:rPr>
              <a:t> </a:t>
            </a:r>
            <a:r>
              <a:rPr sz="2950" spc="40" dirty="0">
                <a:latin typeface="Verdana"/>
                <a:cs typeface="Verdana"/>
              </a:rPr>
              <a:t>t</a:t>
            </a:r>
            <a:r>
              <a:rPr sz="2950" spc="20" dirty="0">
                <a:latin typeface="Verdana"/>
                <a:cs typeface="Verdana"/>
              </a:rPr>
              <a:t>r</a:t>
            </a:r>
            <a:r>
              <a:rPr sz="2950" spc="-180" dirty="0">
                <a:latin typeface="Verdana"/>
                <a:cs typeface="Verdana"/>
              </a:rPr>
              <a:t>e</a:t>
            </a:r>
            <a:r>
              <a:rPr sz="2950" spc="-175" dirty="0">
                <a:latin typeface="Verdana"/>
                <a:cs typeface="Verdana"/>
              </a:rPr>
              <a:t>e</a:t>
            </a:r>
            <a:r>
              <a:rPr sz="2950" spc="-245" dirty="0">
                <a:latin typeface="Verdana"/>
                <a:cs typeface="Verdana"/>
              </a:rPr>
              <a:t> </a:t>
            </a:r>
            <a:r>
              <a:rPr sz="2950" spc="-150" dirty="0">
                <a:latin typeface="Verdana"/>
                <a:cs typeface="Verdana"/>
              </a:rPr>
              <a:t>o</a:t>
            </a:r>
            <a:r>
              <a:rPr sz="2950" spc="25" dirty="0">
                <a:latin typeface="Verdana"/>
                <a:cs typeface="Verdana"/>
              </a:rPr>
              <a:t>r</a:t>
            </a:r>
            <a:r>
              <a:rPr sz="2950" spc="-245" dirty="0">
                <a:latin typeface="Verdana"/>
                <a:cs typeface="Verdana"/>
              </a:rPr>
              <a:t> </a:t>
            </a:r>
            <a:r>
              <a:rPr sz="2950" spc="-110" dirty="0">
                <a:latin typeface="Verdana"/>
                <a:cs typeface="Verdana"/>
              </a:rPr>
              <a:t>a</a:t>
            </a:r>
            <a:r>
              <a:rPr sz="2950" spc="-245" dirty="0">
                <a:latin typeface="Verdana"/>
                <a:cs typeface="Verdana"/>
              </a:rPr>
              <a:t> </a:t>
            </a:r>
            <a:r>
              <a:rPr sz="2950" spc="-160" dirty="0">
                <a:latin typeface="Verdana"/>
                <a:cs typeface="Verdana"/>
              </a:rPr>
              <a:t>n</a:t>
            </a:r>
            <a:r>
              <a:rPr sz="2950" spc="-180" dirty="0">
                <a:latin typeface="Verdana"/>
                <a:cs typeface="Verdana"/>
              </a:rPr>
              <a:t>e</a:t>
            </a:r>
            <a:r>
              <a:rPr sz="2950" spc="-160" dirty="0">
                <a:latin typeface="Verdana"/>
                <a:cs typeface="Verdana"/>
              </a:rPr>
              <a:t>u</a:t>
            </a:r>
            <a:r>
              <a:rPr sz="2950" spc="20" dirty="0">
                <a:latin typeface="Verdana"/>
                <a:cs typeface="Verdana"/>
              </a:rPr>
              <a:t>r</a:t>
            </a:r>
            <a:r>
              <a:rPr sz="2950" spc="-114" dirty="0">
                <a:latin typeface="Verdana"/>
                <a:cs typeface="Verdana"/>
              </a:rPr>
              <a:t>a</a:t>
            </a:r>
            <a:r>
              <a:rPr sz="2950" spc="5" dirty="0">
                <a:latin typeface="Verdana"/>
                <a:cs typeface="Verdana"/>
              </a:rPr>
              <a:t>l</a:t>
            </a:r>
            <a:r>
              <a:rPr sz="2950" spc="-245" dirty="0">
                <a:latin typeface="Verdana"/>
                <a:cs typeface="Verdana"/>
              </a:rPr>
              <a:t> </a:t>
            </a:r>
            <a:r>
              <a:rPr sz="2950" spc="-160" dirty="0">
                <a:latin typeface="Verdana"/>
                <a:cs typeface="Verdana"/>
              </a:rPr>
              <a:t>n</a:t>
            </a:r>
            <a:r>
              <a:rPr sz="2950" spc="-180" dirty="0">
                <a:latin typeface="Verdana"/>
                <a:cs typeface="Verdana"/>
              </a:rPr>
              <a:t>e</a:t>
            </a:r>
            <a:r>
              <a:rPr sz="2950" spc="40" dirty="0">
                <a:latin typeface="Verdana"/>
                <a:cs typeface="Verdana"/>
              </a:rPr>
              <a:t>t</a:t>
            </a:r>
            <a:r>
              <a:rPr sz="2950" spc="-180" dirty="0">
                <a:latin typeface="Verdana"/>
                <a:cs typeface="Verdana"/>
              </a:rPr>
              <a:t>w</a:t>
            </a:r>
            <a:r>
              <a:rPr sz="2950" spc="-150" dirty="0">
                <a:latin typeface="Verdana"/>
                <a:cs typeface="Verdana"/>
              </a:rPr>
              <a:t>o</a:t>
            </a:r>
            <a:r>
              <a:rPr sz="2950" spc="20" dirty="0">
                <a:latin typeface="Verdana"/>
                <a:cs typeface="Verdana"/>
              </a:rPr>
              <a:t>r</a:t>
            </a:r>
            <a:r>
              <a:rPr sz="2950" spc="-254" dirty="0">
                <a:latin typeface="Verdana"/>
                <a:cs typeface="Verdana"/>
              </a:rPr>
              <a:t>k</a:t>
            </a:r>
            <a:r>
              <a:rPr sz="2950" spc="-130" dirty="0">
                <a:latin typeface="Verdana"/>
                <a:cs typeface="Verdana"/>
              </a:rPr>
              <a:t>,  </a:t>
            </a:r>
            <a:r>
              <a:rPr sz="2950" spc="-45" dirty="0">
                <a:latin typeface="Verdana"/>
                <a:cs typeface="Verdana"/>
              </a:rPr>
              <a:t>that's </a:t>
            </a:r>
            <a:r>
              <a:rPr sz="2950" spc="-160" dirty="0">
                <a:latin typeface="Verdana"/>
                <a:cs typeface="Verdana"/>
              </a:rPr>
              <a:t>good </a:t>
            </a:r>
            <a:r>
              <a:rPr sz="2950" spc="-35" dirty="0">
                <a:latin typeface="Verdana"/>
                <a:cs typeface="Verdana"/>
              </a:rPr>
              <a:t>at </a:t>
            </a:r>
            <a:r>
              <a:rPr sz="2950" spc="-100" dirty="0">
                <a:latin typeface="Verdana"/>
                <a:cs typeface="Verdana"/>
              </a:rPr>
              <a:t>learning </a:t>
            </a:r>
            <a:r>
              <a:rPr sz="2950" spc="-90" dirty="0">
                <a:latin typeface="Verdana"/>
                <a:cs typeface="Verdana"/>
              </a:rPr>
              <a:t>patterns. </a:t>
            </a:r>
            <a:r>
              <a:rPr sz="2950" spc="-130" dirty="0">
                <a:latin typeface="Verdana"/>
                <a:cs typeface="Verdana"/>
              </a:rPr>
              <a:t>Then, </a:t>
            </a:r>
            <a:r>
              <a:rPr sz="2950" spc="-175" dirty="0">
                <a:latin typeface="Verdana"/>
                <a:cs typeface="Verdana"/>
              </a:rPr>
              <a:t>we </a:t>
            </a:r>
            <a:r>
              <a:rPr sz="2950" spc="-160" dirty="0">
                <a:latin typeface="Verdana"/>
                <a:cs typeface="Verdana"/>
              </a:rPr>
              <a:t>show </a:t>
            </a:r>
            <a:r>
              <a:rPr sz="2950" spc="-105" dirty="0">
                <a:latin typeface="Verdana"/>
                <a:cs typeface="Verdana"/>
              </a:rPr>
              <a:t>the </a:t>
            </a:r>
            <a:r>
              <a:rPr sz="2950" spc="-1025" dirty="0">
                <a:latin typeface="Verdana"/>
                <a:cs typeface="Verdana"/>
              </a:rPr>
              <a:t> </a:t>
            </a:r>
            <a:r>
              <a:rPr sz="2950" spc="-175" dirty="0">
                <a:latin typeface="Verdana"/>
                <a:cs typeface="Verdana"/>
              </a:rPr>
              <a:t>model </a:t>
            </a:r>
            <a:r>
              <a:rPr sz="2950" spc="-65" dirty="0">
                <a:latin typeface="Verdana"/>
                <a:cs typeface="Verdana"/>
              </a:rPr>
              <a:t>lots </a:t>
            </a:r>
            <a:r>
              <a:rPr sz="2950" spc="-50" dirty="0">
                <a:latin typeface="Verdana"/>
                <a:cs typeface="Verdana"/>
              </a:rPr>
              <a:t>of </a:t>
            </a:r>
            <a:r>
              <a:rPr sz="2950" spc="-175" dirty="0">
                <a:latin typeface="Verdana"/>
                <a:cs typeface="Verdana"/>
              </a:rPr>
              <a:t>examples </a:t>
            </a:r>
            <a:r>
              <a:rPr sz="2950" spc="-130" dirty="0">
                <a:latin typeface="Verdana"/>
                <a:cs typeface="Verdana"/>
              </a:rPr>
              <a:t>and </a:t>
            </a:r>
            <a:r>
              <a:rPr sz="2950" spc="-35" dirty="0">
                <a:latin typeface="Verdana"/>
                <a:cs typeface="Verdana"/>
              </a:rPr>
              <a:t>tell </a:t>
            </a:r>
            <a:r>
              <a:rPr sz="2950" spc="20" dirty="0">
                <a:latin typeface="Verdana"/>
                <a:cs typeface="Verdana"/>
              </a:rPr>
              <a:t>it </a:t>
            </a:r>
            <a:r>
              <a:rPr sz="2950" spc="25" dirty="0">
                <a:latin typeface="Verdana"/>
                <a:cs typeface="Verdana"/>
              </a:rPr>
              <a:t>if </a:t>
            </a:r>
            <a:r>
              <a:rPr sz="2950" spc="-5" dirty="0">
                <a:latin typeface="Verdana"/>
                <a:cs typeface="Verdana"/>
              </a:rPr>
              <a:t>it's </a:t>
            </a:r>
            <a:r>
              <a:rPr sz="2950" spc="-65" dirty="0">
                <a:latin typeface="Verdana"/>
                <a:cs typeface="Verdana"/>
              </a:rPr>
              <a:t>right </a:t>
            </a:r>
            <a:r>
              <a:rPr sz="2950" spc="-60" dirty="0">
                <a:latin typeface="Verdana"/>
                <a:cs typeface="Verdana"/>
              </a:rPr>
              <a:t>or </a:t>
            </a:r>
            <a:r>
              <a:rPr sz="2950" spc="-55" dirty="0">
                <a:latin typeface="Verdana"/>
                <a:cs typeface="Verdana"/>
              </a:rPr>
              <a:t> </a:t>
            </a:r>
            <a:r>
              <a:rPr sz="2950" spc="-140" dirty="0">
                <a:latin typeface="Verdana"/>
                <a:cs typeface="Verdana"/>
              </a:rPr>
              <a:t>wrong.</a:t>
            </a:r>
            <a:r>
              <a:rPr sz="2950" spc="-245" dirty="0">
                <a:latin typeface="Verdana"/>
                <a:cs typeface="Verdana"/>
              </a:rPr>
              <a:t> </a:t>
            </a:r>
            <a:r>
              <a:rPr sz="2950" spc="105" dirty="0">
                <a:latin typeface="Verdana"/>
                <a:cs typeface="Verdana"/>
              </a:rPr>
              <a:t>It</a:t>
            </a:r>
            <a:r>
              <a:rPr sz="2950" spc="-245" dirty="0">
                <a:latin typeface="Verdana"/>
                <a:cs typeface="Verdana"/>
              </a:rPr>
              <a:t> </a:t>
            </a:r>
            <a:r>
              <a:rPr sz="2950" spc="-95" dirty="0">
                <a:latin typeface="Verdana"/>
                <a:cs typeface="Verdana"/>
              </a:rPr>
              <a:t>learns</a:t>
            </a:r>
            <a:r>
              <a:rPr sz="2950" spc="-245" dirty="0">
                <a:latin typeface="Verdana"/>
                <a:cs typeface="Verdana"/>
              </a:rPr>
              <a:t> </a:t>
            </a:r>
            <a:r>
              <a:rPr sz="2950" spc="-130" dirty="0">
                <a:latin typeface="Verdana"/>
                <a:cs typeface="Verdana"/>
              </a:rPr>
              <a:t>from</a:t>
            </a:r>
            <a:r>
              <a:rPr sz="2950" spc="-240" dirty="0">
                <a:latin typeface="Verdana"/>
                <a:cs typeface="Verdana"/>
              </a:rPr>
              <a:t> </a:t>
            </a:r>
            <a:r>
              <a:rPr sz="2950" spc="-35" dirty="0">
                <a:latin typeface="Verdana"/>
                <a:cs typeface="Verdana"/>
              </a:rPr>
              <a:t>its</a:t>
            </a:r>
            <a:r>
              <a:rPr sz="2950" spc="-245" dirty="0">
                <a:latin typeface="Verdana"/>
                <a:cs typeface="Verdana"/>
              </a:rPr>
              <a:t> </a:t>
            </a:r>
            <a:r>
              <a:rPr sz="2950" spc="-155" dirty="0">
                <a:latin typeface="Verdana"/>
                <a:cs typeface="Verdana"/>
              </a:rPr>
              <a:t>mistakes</a:t>
            </a:r>
            <a:r>
              <a:rPr sz="2950" spc="-245" dirty="0">
                <a:latin typeface="Verdana"/>
                <a:cs typeface="Verdana"/>
              </a:rPr>
              <a:t> </a:t>
            </a:r>
            <a:r>
              <a:rPr sz="2950" spc="-130" dirty="0">
                <a:latin typeface="Verdana"/>
                <a:cs typeface="Verdana"/>
              </a:rPr>
              <a:t>and</a:t>
            </a:r>
            <a:r>
              <a:rPr sz="2950" spc="-245" dirty="0">
                <a:latin typeface="Verdana"/>
                <a:cs typeface="Verdana"/>
              </a:rPr>
              <a:t> </a:t>
            </a:r>
            <a:r>
              <a:rPr sz="2950" spc="-125" dirty="0">
                <a:latin typeface="Verdana"/>
                <a:cs typeface="Verdana"/>
              </a:rPr>
              <a:t>gets</a:t>
            </a:r>
            <a:r>
              <a:rPr sz="2950" spc="-240" dirty="0">
                <a:latin typeface="Verdana"/>
                <a:cs typeface="Verdana"/>
              </a:rPr>
              <a:t> </a:t>
            </a:r>
            <a:r>
              <a:rPr sz="2950" spc="-85" dirty="0">
                <a:latin typeface="Verdana"/>
                <a:cs typeface="Verdana"/>
              </a:rPr>
              <a:t>better.</a:t>
            </a:r>
            <a:endParaRPr sz="2950">
              <a:latin typeface="Verdana"/>
              <a:cs typeface="Verdana"/>
            </a:endParaRPr>
          </a:p>
          <a:p>
            <a:pPr algn="ctr">
              <a:lnSpc>
                <a:spcPct val="100000"/>
              </a:lnSpc>
              <a:spcBef>
                <a:spcPts val="810"/>
              </a:spcBef>
            </a:pPr>
            <a:r>
              <a:rPr sz="2950" spc="-45" dirty="0">
                <a:latin typeface="Verdana"/>
                <a:cs typeface="Verdana"/>
              </a:rPr>
              <a:t>We</a:t>
            </a:r>
            <a:r>
              <a:rPr sz="2950" spc="-245" dirty="0">
                <a:latin typeface="Verdana"/>
                <a:cs typeface="Verdana"/>
              </a:rPr>
              <a:t> </a:t>
            </a:r>
            <a:r>
              <a:rPr sz="2950" spc="-95" dirty="0">
                <a:latin typeface="Verdana"/>
                <a:cs typeface="Verdana"/>
              </a:rPr>
              <a:t>repeat</a:t>
            </a:r>
            <a:r>
              <a:rPr sz="2950" spc="-245" dirty="0">
                <a:latin typeface="Verdana"/>
                <a:cs typeface="Verdana"/>
              </a:rPr>
              <a:t> </a:t>
            </a:r>
            <a:r>
              <a:rPr sz="2950" spc="-70" dirty="0">
                <a:latin typeface="Verdana"/>
                <a:cs typeface="Verdana"/>
              </a:rPr>
              <a:t>this</a:t>
            </a:r>
            <a:r>
              <a:rPr sz="2950" spc="-240" dirty="0">
                <a:latin typeface="Verdana"/>
                <a:cs typeface="Verdana"/>
              </a:rPr>
              <a:t> </a:t>
            </a:r>
            <a:r>
              <a:rPr sz="2950" spc="-114" dirty="0">
                <a:latin typeface="Verdana"/>
                <a:cs typeface="Verdana"/>
              </a:rPr>
              <a:t>process</a:t>
            </a:r>
            <a:r>
              <a:rPr sz="2950" spc="-245" dirty="0">
                <a:latin typeface="Verdana"/>
                <a:cs typeface="Verdana"/>
              </a:rPr>
              <a:t> </a:t>
            </a:r>
            <a:r>
              <a:rPr sz="2950" spc="-55" dirty="0">
                <a:latin typeface="Verdana"/>
                <a:cs typeface="Verdana"/>
              </a:rPr>
              <a:t>until</a:t>
            </a:r>
            <a:r>
              <a:rPr sz="2950" spc="-240" dirty="0">
                <a:latin typeface="Verdana"/>
                <a:cs typeface="Verdana"/>
              </a:rPr>
              <a:t> </a:t>
            </a:r>
            <a:r>
              <a:rPr sz="2950" spc="-5" dirty="0">
                <a:latin typeface="Verdana"/>
                <a:cs typeface="Verdana"/>
              </a:rPr>
              <a:t>it's</a:t>
            </a:r>
            <a:r>
              <a:rPr sz="2950" spc="-245" dirty="0">
                <a:latin typeface="Verdana"/>
                <a:cs typeface="Verdana"/>
              </a:rPr>
              <a:t> </a:t>
            </a:r>
            <a:r>
              <a:rPr sz="2950" spc="-160" dirty="0">
                <a:latin typeface="Verdana"/>
                <a:cs typeface="Verdana"/>
              </a:rPr>
              <a:t>good</a:t>
            </a:r>
            <a:r>
              <a:rPr sz="2950" spc="-240" dirty="0">
                <a:latin typeface="Verdana"/>
                <a:cs typeface="Verdana"/>
              </a:rPr>
              <a:t> </a:t>
            </a:r>
            <a:r>
              <a:rPr sz="2950" spc="-35" dirty="0">
                <a:latin typeface="Verdana"/>
                <a:cs typeface="Verdana"/>
              </a:rPr>
              <a:t>at</a:t>
            </a:r>
            <a:r>
              <a:rPr sz="2950" spc="-245" dirty="0">
                <a:latin typeface="Verdana"/>
                <a:cs typeface="Verdana"/>
              </a:rPr>
              <a:t> </a:t>
            </a:r>
            <a:r>
              <a:rPr sz="2950" spc="-95" dirty="0">
                <a:latin typeface="Verdana"/>
                <a:cs typeface="Verdana"/>
              </a:rPr>
              <a:t>spotting</a:t>
            </a:r>
            <a:endParaRPr sz="2950">
              <a:latin typeface="Verdana"/>
              <a:cs typeface="Verdana"/>
            </a:endParaRPr>
          </a:p>
          <a:p>
            <a:pPr marL="95250" marR="87630" algn="ctr">
              <a:lnSpc>
                <a:spcPct val="122900"/>
              </a:lnSpc>
              <a:spcBef>
                <a:spcPts val="75"/>
              </a:spcBef>
            </a:pPr>
            <a:r>
              <a:rPr sz="2950" spc="40" dirty="0">
                <a:latin typeface="Verdana"/>
                <a:cs typeface="Verdana"/>
              </a:rPr>
              <a:t>f</a:t>
            </a:r>
            <a:r>
              <a:rPr sz="2950" spc="20" dirty="0">
                <a:latin typeface="Verdana"/>
                <a:cs typeface="Verdana"/>
              </a:rPr>
              <a:t>r</a:t>
            </a:r>
            <a:r>
              <a:rPr sz="2950" spc="-114" dirty="0">
                <a:latin typeface="Verdana"/>
                <a:cs typeface="Verdana"/>
              </a:rPr>
              <a:t>a</a:t>
            </a:r>
            <a:r>
              <a:rPr sz="2950" spc="-160" dirty="0">
                <a:latin typeface="Verdana"/>
                <a:cs typeface="Verdana"/>
              </a:rPr>
              <a:t>u</a:t>
            </a:r>
            <a:r>
              <a:rPr sz="2950" spc="-125" dirty="0">
                <a:latin typeface="Verdana"/>
                <a:cs typeface="Verdana"/>
              </a:rPr>
              <a:t>d</a:t>
            </a:r>
            <a:r>
              <a:rPr sz="2950" spc="-150" dirty="0">
                <a:latin typeface="Verdana"/>
                <a:cs typeface="Verdana"/>
              </a:rPr>
              <a:t>.</a:t>
            </a:r>
            <a:r>
              <a:rPr sz="2950" spc="-245" dirty="0">
                <a:latin typeface="Verdana"/>
                <a:cs typeface="Verdana"/>
              </a:rPr>
              <a:t> </a:t>
            </a:r>
            <a:r>
              <a:rPr sz="2950" spc="85" dirty="0">
                <a:latin typeface="Verdana"/>
                <a:cs typeface="Verdana"/>
              </a:rPr>
              <a:t>W</a:t>
            </a:r>
            <a:r>
              <a:rPr sz="2950" spc="-175" dirty="0">
                <a:latin typeface="Verdana"/>
                <a:cs typeface="Verdana"/>
              </a:rPr>
              <a:t>e</a:t>
            </a:r>
            <a:r>
              <a:rPr sz="2950" spc="-245" dirty="0">
                <a:latin typeface="Verdana"/>
                <a:cs typeface="Verdana"/>
              </a:rPr>
              <a:t> </a:t>
            </a:r>
            <a:r>
              <a:rPr sz="2950" spc="-114" dirty="0">
                <a:latin typeface="Verdana"/>
                <a:cs typeface="Verdana"/>
              </a:rPr>
              <a:t>a</a:t>
            </a:r>
            <a:r>
              <a:rPr sz="2950" dirty="0">
                <a:latin typeface="Verdana"/>
                <a:cs typeface="Verdana"/>
              </a:rPr>
              <a:t>l</a:t>
            </a:r>
            <a:r>
              <a:rPr sz="2950" spc="-150" dirty="0">
                <a:latin typeface="Verdana"/>
                <a:cs typeface="Verdana"/>
              </a:rPr>
              <a:t>s</a:t>
            </a:r>
            <a:r>
              <a:rPr sz="2950" spc="-145" dirty="0">
                <a:latin typeface="Verdana"/>
                <a:cs typeface="Verdana"/>
              </a:rPr>
              <a:t>o</a:t>
            </a:r>
            <a:r>
              <a:rPr sz="2950" spc="-245" dirty="0">
                <a:latin typeface="Verdana"/>
                <a:cs typeface="Verdana"/>
              </a:rPr>
              <a:t> </a:t>
            </a:r>
            <a:r>
              <a:rPr sz="2950" spc="-50" dirty="0">
                <a:latin typeface="Verdana"/>
                <a:cs typeface="Verdana"/>
              </a:rPr>
              <a:t>f</a:t>
            </a:r>
            <a:r>
              <a:rPr sz="2950" spc="-45" dirty="0">
                <a:latin typeface="Verdana"/>
                <a:cs typeface="Verdana"/>
              </a:rPr>
              <a:t>i</a:t>
            </a:r>
            <a:r>
              <a:rPr sz="2950" spc="-160" dirty="0">
                <a:latin typeface="Verdana"/>
                <a:cs typeface="Verdana"/>
              </a:rPr>
              <a:t>n</a:t>
            </a:r>
            <a:r>
              <a:rPr sz="2950" spc="-180" dirty="0">
                <a:latin typeface="Verdana"/>
                <a:cs typeface="Verdana"/>
              </a:rPr>
              <a:t>e</a:t>
            </a:r>
            <a:r>
              <a:rPr sz="2950" spc="-100" dirty="0">
                <a:latin typeface="Verdana"/>
                <a:cs typeface="Verdana"/>
              </a:rPr>
              <a:t>-</a:t>
            </a:r>
            <a:r>
              <a:rPr sz="2950" spc="40" dirty="0">
                <a:latin typeface="Verdana"/>
                <a:cs typeface="Verdana"/>
              </a:rPr>
              <a:t>t</a:t>
            </a:r>
            <a:r>
              <a:rPr sz="2950" spc="-160" dirty="0">
                <a:latin typeface="Verdana"/>
                <a:cs typeface="Verdana"/>
              </a:rPr>
              <a:t>un</a:t>
            </a:r>
            <a:r>
              <a:rPr sz="2950" spc="-175" dirty="0">
                <a:latin typeface="Verdana"/>
                <a:cs typeface="Verdana"/>
              </a:rPr>
              <a:t>e</a:t>
            </a:r>
            <a:r>
              <a:rPr sz="2950" spc="-245" dirty="0">
                <a:latin typeface="Verdana"/>
                <a:cs typeface="Verdana"/>
              </a:rPr>
              <a:t> </a:t>
            </a:r>
            <a:r>
              <a:rPr sz="2950" spc="40" dirty="0">
                <a:latin typeface="Verdana"/>
                <a:cs typeface="Verdana"/>
              </a:rPr>
              <a:t>t</a:t>
            </a:r>
            <a:r>
              <a:rPr sz="2950" spc="-175" dirty="0">
                <a:latin typeface="Verdana"/>
                <a:cs typeface="Verdana"/>
              </a:rPr>
              <a:t>he</a:t>
            </a:r>
            <a:r>
              <a:rPr sz="2950" spc="-245" dirty="0">
                <a:latin typeface="Verdana"/>
                <a:cs typeface="Verdana"/>
              </a:rPr>
              <a:t> </a:t>
            </a:r>
            <a:r>
              <a:rPr sz="2950" spc="-440" dirty="0">
                <a:latin typeface="Verdana"/>
                <a:cs typeface="Verdana"/>
              </a:rPr>
              <a:t>m</a:t>
            </a:r>
            <a:r>
              <a:rPr sz="2950" spc="-150" dirty="0">
                <a:latin typeface="Verdana"/>
                <a:cs typeface="Verdana"/>
              </a:rPr>
              <a:t>o</a:t>
            </a:r>
            <a:r>
              <a:rPr sz="2950" spc="-125" dirty="0">
                <a:latin typeface="Verdana"/>
                <a:cs typeface="Verdana"/>
              </a:rPr>
              <a:t>d</a:t>
            </a:r>
            <a:r>
              <a:rPr sz="2950" spc="-180" dirty="0">
                <a:latin typeface="Verdana"/>
                <a:cs typeface="Verdana"/>
              </a:rPr>
              <a:t>e</a:t>
            </a:r>
            <a:r>
              <a:rPr sz="2950" spc="5" dirty="0">
                <a:latin typeface="Verdana"/>
                <a:cs typeface="Verdana"/>
              </a:rPr>
              <a:t>l</a:t>
            </a:r>
            <a:r>
              <a:rPr sz="2950" spc="-245" dirty="0">
                <a:latin typeface="Verdana"/>
                <a:cs typeface="Verdana"/>
              </a:rPr>
              <a:t> </a:t>
            </a:r>
            <a:r>
              <a:rPr sz="2950" spc="40" dirty="0">
                <a:latin typeface="Verdana"/>
                <a:cs typeface="Verdana"/>
              </a:rPr>
              <a:t>t</a:t>
            </a:r>
            <a:r>
              <a:rPr sz="2950" spc="-145" dirty="0">
                <a:latin typeface="Verdana"/>
                <a:cs typeface="Verdana"/>
              </a:rPr>
              <a:t>o</a:t>
            </a:r>
            <a:r>
              <a:rPr sz="2950" spc="-245" dirty="0">
                <a:latin typeface="Verdana"/>
                <a:cs typeface="Verdana"/>
              </a:rPr>
              <a:t> </a:t>
            </a:r>
            <a:r>
              <a:rPr sz="2950" spc="-440" dirty="0">
                <a:latin typeface="Verdana"/>
                <a:cs typeface="Verdana"/>
              </a:rPr>
              <a:t>m</a:t>
            </a:r>
            <a:r>
              <a:rPr sz="2950" spc="-114" dirty="0">
                <a:latin typeface="Verdana"/>
                <a:cs typeface="Verdana"/>
              </a:rPr>
              <a:t>a</a:t>
            </a:r>
            <a:r>
              <a:rPr sz="2950" spc="-254" dirty="0">
                <a:latin typeface="Verdana"/>
                <a:cs typeface="Verdana"/>
              </a:rPr>
              <a:t>k</a:t>
            </a:r>
            <a:r>
              <a:rPr sz="2950" spc="-175" dirty="0">
                <a:latin typeface="Verdana"/>
                <a:cs typeface="Verdana"/>
              </a:rPr>
              <a:t>e</a:t>
            </a:r>
            <a:r>
              <a:rPr sz="2950" spc="-245" dirty="0">
                <a:latin typeface="Verdana"/>
                <a:cs typeface="Verdana"/>
              </a:rPr>
              <a:t> </a:t>
            </a:r>
            <a:r>
              <a:rPr sz="2950" spc="-150" dirty="0">
                <a:latin typeface="Verdana"/>
                <a:cs typeface="Verdana"/>
              </a:rPr>
              <a:t>s</a:t>
            </a:r>
            <a:r>
              <a:rPr sz="2950" spc="-160" dirty="0">
                <a:latin typeface="Verdana"/>
                <a:cs typeface="Verdana"/>
              </a:rPr>
              <a:t>u</a:t>
            </a:r>
            <a:r>
              <a:rPr sz="2950" spc="20" dirty="0">
                <a:latin typeface="Verdana"/>
                <a:cs typeface="Verdana"/>
              </a:rPr>
              <a:t>r</a:t>
            </a:r>
            <a:r>
              <a:rPr sz="2950" spc="-175" dirty="0">
                <a:latin typeface="Verdana"/>
                <a:cs typeface="Verdana"/>
              </a:rPr>
              <a:t>e</a:t>
            </a:r>
            <a:r>
              <a:rPr sz="2950" spc="-245" dirty="0">
                <a:latin typeface="Verdana"/>
                <a:cs typeface="Verdana"/>
              </a:rPr>
              <a:t> </a:t>
            </a:r>
            <a:r>
              <a:rPr sz="2950" dirty="0">
                <a:latin typeface="Verdana"/>
                <a:cs typeface="Verdana"/>
              </a:rPr>
              <a:t>i</a:t>
            </a:r>
            <a:r>
              <a:rPr sz="2950" spc="40" dirty="0">
                <a:latin typeface="Verdana"/>
                <a:cs typeface="Verdana"/>
              </a:rPr>
              <a:t>t</a:t>
            </a:r>
            <a:r>
              <a:rPr sz="2950" spc="75" dirty="0">
                <a:latin typeface="Verdana"/>
                <a:cs typeface="Verdana"/>
              </a:rPr>
              <a:t>'</a:t>
            </a:r>
            <a:r>
              <a:rPr sz="2950" spc="-110" dirty="0">
                <a:latin typeface="Verdana"/>
                <a:cs typeface="Verdana"/>
              </a:rPr>
              <a:t>s  </a:t>
            </a:r>
            <a:r>
              <a:rPr sz="2950" spc="-180" dirty="0">
                <a:latin typeface="Verdana"/>
                <a:cs typeface="Verdana"/>
              </a:rPr>
              <a:t>w</a:t>
            </a:r>
            <a:r>
              <a:rPr sz="2950" spc="-150" dirty="0">
                <a:latin typeface="Verdana"/>
                <a:cs typeface="Verdana"/>
              </a:rPr>
              <a:t>o</a:t>
            </a:r>
            <a:r>
              <a:rPr sz="2950" spc="20" dirty="0">
                <a:latin typeface="Verdana"/>
                <a:cs typeface="Verdana"/>
              </a:rPr>
              <a:t>r</a:t>
            </a:r>
            <a:r>
              <a:rPr sz="2950" spc="-254" dirty="0">
                <a:latin typeface="Verdana"/>
                <a:cs typeface="Verdana"/>
              </a:rPr>
              <a:t>k</a:t>
            </a:r>
            <a:r>
              <a:rPr sz="2950" dirty="0">
                <a:latin typeface="Verdana"/>
                <a:cs typeface="Verdana"/>
              </a:rPr>
              <a:t>i</a:t>
            </a:r>
            <a:r>
              <a:rPr sz="2950" spc="-160" dirty="0">
                <a:latin typeface="Verdana"/>
                <a:cs typeface="Verdana"/>
              </a:rPr>
              <a:t>n</a:t>
            </a:r>
            <a:r>
              <a:rPr sz="2950" spc="-210" dirty="0">
                <a:latin typeface="Verdana"/>
                <a:cs typeface="Verdana"/>
              </a:rPr>
              <a:t>g</a:t>
            </a:r>
            <a:r>
              <a:rPr sz="2950" spc="-245" dirty="0">
                <a:latin typeface="Verdana"/>
                <a:cs typeface="Verdana"/>
              </a:rPr>
              <a:t> </a:t>
            </a:r>
            <a:r>
              <a:rPr sz="2950" dirty="0">
                <a:latin typeface="Verdana"/>
                <a:cs typeface="Verdana"/>
              </a:rPr>
              <a:t>i</a:t>
            </a:r>
            <a:r>
              <a:rPr sz="2950" spc="40" dirty="0">
                <a:latin typeface="Verdana"/>
                <a:cs typeface="Verdana"/>
              </a:rPr>
              <a:t>t</a:t>
            </a:r>
            <a:r>
              <a:rPr sz="2950" spc="-145" dirty="0">
                <a:latin typeface="Verdana"/>
                <a:cs typeface="Verdana"/>
              </a:rPr>
              <a:t>s</a:t>
            </a:r>
            <a:r>
              <a:rPr sz="2950" spc="-245" dirty="0">
                <a:latin typeface="Verdana"/>
                <a:cs typeface="Verdana"/>
              </a:rPr>
              <a:t> </a:t>
            </a:r>
            <a:r>
              <a:rPr sz="2950" spc="-175" dirty="0">
                <a:latin typeface="Verdana"/>
                <a:cs typeface="Verdana"/>
              </a:rPr>
              <a:t>b</a:t>
            </a:r>
            <a:r>
              <a:rPr sz="2950" spc="-180" dirty="0">
                <a:latin typeface="Verdana"/>
                <a:cs typeface="Verdana"/>
              </a:rPr>
              <a:t>e</a:t>
            </a:r>
            <a:r>
              <a:rPr sz="2950" spc="-150" dirty="0">
                <a:latin typeface="Verdana"/>
                <a:cs typeface="Verdana"/>
              </a:rPr>
              <a:t>s</a:t>
            </a:r>
            <a:r>
              <a:rPr sz="2950" spc="40" dirty="0">
                <a:latin typeface="Verdana"/>
                <a:cs typeface="Verdana"/>
              </a:rPr>
              <a:t>t</a:t>
            </a:r>
            <a:r>
              <a:rPr sz="2950" spc="-150" dirty="0">
                <a:latin typeface="Verdana"/>
                <a:cs typeface="Verdana"/>
              </a:rPr>
              <a:t>.</a:t>
            </a:r>
            <a:endParaRPr sz="295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654</Words>
  <Application>Microsoft Office PowerPoint</Application>
  <PresentationFormat>Custom</PresentationFormat>
  <Paragraphs>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INDRODUCTION</vt:lpstr>
      <vt:lpstr>PROBLEM STATEMENT</vt:lpstr>
      <vt:lpstr>DESIGN THINKING</vt:lpstr>
      <vt:lpstr>DATA SOURCE</vt:lpstr>
      <vt:lpstr>DATA PREPROCESSING</vt:lpstr>
      <vt:lpstr>FEATURE ENGINEERING</vt:lpstr>
      <vt:lpstr>MODEL SELECTION</vt:lpstr>
      <vt:lpstr>MODEL TRAINING</vt:lpstr>
      <vt:lpstr>EVALUATION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ELCOT</cp:lastModifiedBy>
  <cp:revision>4</cp:revision>
  <dcterms:created xsi:type="dcterms:W3CDTF">2023-09-28T13:54:01Z</dcterms:created>
  <dcterms:modified xsi:type="dcterms:W3CDTF">2023-09-30T04:21:09Z</dcterms:modified>
</cp:coreProperties>
</file>