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A.MOHAMMED ASIK RAJA-NANMUDHALVAN 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3DFED2F-DE6B-4ECE-A2B0-2C71C2B104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r="278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90F0EF3-E4C0-496A-B028-F36AE7A3D2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r="99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51</TotalTime>
  <Words>6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sabari ganesan</cp:lastModifiedBy>
  <cp:revision>9</cp:revision>
  <dcterms:created xsi:type="dcterms:W3CDTF">2024-04-11T17:20:16Z</dcterms:created>
  <dcterms:modified xsi:type="dcterms:W3CDTF">2024-04-12T08:30:00Z</dcterms:modified>
</cp:coreProperties>
</file>