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303" r:id="rId2"/>
    <p:sldId id="304" r:id="rId3"/>
    <p:sldId id="300" r:id="rId4"/>
    <p:sldId id="263" r:id="rId5"/>
    <p:sldId id="262" r:id="rId6"/>
    <p:sldId id="305" r:id="rId7"/>
    <p:sldId id="306" r:id="rId8"/>
    <p:sldId id="307" r:id="rId9"/>
    <p:sldId id="308" r:id="rId10"/>
    <p:sldId id="309" r:id="rId11"/>
    <p:sldId id="258" r:id="rId12"/>
    <p:sldId id="310" r:id="rId13"/>
    <p:sldId id="311" r:id="rId14"/>
    <p:sldId id="312" r:id="rId15"/>
    <p:sldId id="313" r:id="rId16"/>
    <p:sldId id="274" r:id="rId17"/>
    <p:sldId id="277" r:id="rId18"/>
    <p:sldId id="314" r:id="rId19"/>
    <p:sldId id="264" r:id="rId20"/>
  </p:sldIdLst>
  <p:sldSz cx="9144000" cy="5143500" type="screen16x9"/>
  <p:notesSz cx="6858000" cy="9144000"/>
  <p:embeddedFontLst>
    <p:embeddedFont>
      <p:font typeface="Cabin" panose="020B0604020202020204" charset="0"/>
      <p:regular r:id="rId22"/>
      <p:bold r:id="rId23"/>
      <p:italic r:id="rId24"/>
      <p:boldItalic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101E4-559D-4ED5-9D01-F6D54A6E1908}" v="5" dt="2023-03-23T07:27:15.049"/>
  </p1510:revLst>
</p1510:revInfo>
</file>

<file path=ppt/tableStyles.xml><?xml version="1.0" encoding="utf-8"?>
<a:tblStyleLst xmlns:a="http://schemas.openxmlformats.org/drawingml/2006/main" def="{32B103C8-A72D-4BE2-982D-962E1BD27CEF}">
  <a:tblStyle styleId="{32B103C8-A72D-4BE2-982D-962E1BD27C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3447" autoAdjust="0"/>
  </p:normalViewPr>
  <p:slideViewPr>
    <p:cSldViewPr snapToGrid="0">
      <p:cViewPr varScale="1">
        <p:scale>
          <a:sx n="78" d="100"/>
          <a:sy n="78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Strub" userId="45a2bd83ad272b03" providerId="LiveId" clId="{D0A101E4-559D-4ED5-9D01-F6D54A6E1908}"/>
    <pc:docChg chg="custSel addSld modSld">
      <pc:chgData name="Niels Strub" userId="45a2bd83ad272b03" providerId="LiveId" clId="{D0A101E4-559D-4ED5-9D01-F6D54A6E1908}" dt="2023-03-23T08:12:27.876" v="127" actId="478"/>
      <pc:docMkLst>
        <pc:docMk/>
      </pc:docMkLst>
      <pc:sldChg chg="delSp mod modTransition">
        <pc:chgData name="Niels Strub" userId="45a2bd83ad272b03" providerId="LiveId" clId="{D0A101E4-559D-4ED5-9D01-F6D54A6E1908}" dt="2023-03-23T08:12:27.876" v="127" actId="478"/>
        <pc:sldMkLst>
          <pc:docMk/>
          <pc:sldMk cId="0" sldId="263"/>
        </pc:sldMkLst>
        <pc:spChg chg="del">
          <ac:chgData name="Niels Strub" userId="45a2bd83ad272b03" providerId="LiveId" clId="{D0A101E4-559D-4ED5-9D01-F6D54A6E1908}" dt="2023-03-23T08:12:26.278" v="126" actId="478"/>
          <ac:spMkLst>
            <pc:docMk/>
            <pc:sldMk cId="0" sldId="263"/>
            <ac:spMk id="683" creationId="{00000000-0000-0000-0000-000000000000}"/>
          </ac:spMkLst>
        </pc:spChg>
        <pc:spChg chg="del">
          <ac:chgData name="Niels Strub" userId="45a2bd83ad272b03" providerId="LiveId" clId="{D0A101E4-559D-4ED5-9D01-F6D54A6E1908}" dt="2023-03-23T08:12:27.876" v="127" actId="478"/>
          <ac:spMkLst>
            <pc:docMk/>
            <pc:sldMk cId="0" sldId="263"/>
            <ac:spMk id="688" creationId="{00000000-0000-0000-0000-000000000000}"/>
          </ac:spMkLst>
        </pc:spChg>
        <pc:spChg chg="del">
          <ac:chgData name="Niels Strub" userId="45a2bd83ad272b03" providerId="LiveId" clId="{D0A101E4-559D-4ED5-9D01-F6D54A6E1908}" dt="2023-03-23T08:12:22.656" v="124" actId="478"/>
          <ac:spMkLst>
            <pc:docMk/>
            <pc:sldMk cId="0" sldId="263"/>
            <ac:spMk id="693" creationId="{00000000-0000-0000-0000-000000000000}"/>
          </ac:spMkLst>
        </pc:spChg>
        <pc:spChg chg="del">
          <ac:chgData name="Niels Strub" userId="45a2bd83ad272b03" providerId="LiveId" clId="{D0A101E4-559D-4ED5-9D01-F6D54A6E1908}" dt="2023-03-23T08:12:24.620" v="125" actId="478"/>
          <ac:spMkLst>
            <pc:docMk/>
            <pc:sldMk cId="0" sldId="263"/>
            <ac:spMk id="698" creationId="{00000000-0000-0000-0000-000000000000}"/>
          </ac:spMkLst>
        </pc:spChg>
      </pc:sldChg>
      <pc:sldChg chg="modTransition">
        <pc:chgData name="Niels Strub" userId="45a2bd83ad272b03" providerId="LiveId" clId="{D0A101E4-559D-4ED5-9D01-F6D54A6E1908}" dt="2023-03-23T07:27:06.082" v="43"/>
        <pc:sldMkLst>
          <pc:docMk/>
          <pc:sldMk cId="0" sldId="264"/>
        </pc:sldMkLst>
      </pc:sldChg>
      <pc:sldChg chg="modNotesTx">
        <pc:chgData name="Niels Strub" userId="45a2bd83ad272b03" providerId="LiveId" clId="{D0A101E4-559D-4ED5-9D01-F6D54A6E1908}" dt="2023-03-23T07:39:43.636" v="120" actId="20577"/>
        <pc:sldMkLst>
          <pc:docMk/>
          <pc:sldMk cId="1350956225" sldId="303"/>
        </pc:sldMkLst>
      </pc:sldChg>
      <pc:sldChg chg="modNotesTx">
        <pc:chgData name="Niels Strub" userId="45a2bd83ad272b03" providerId="LiveId" clId="{D0A101E4-559D-4ED5-9D01-F6D54A6E1908}" dt="2023-03-23T07:40:06.784" v="121"/>
        <pc:sldMkLst>
          <pc:docMk/>
          <pc:sldMk cId="3947503913" sldId="305"/>
        </pc:sldMkLst>
      </pc:sldChg>
      <pc:sldChg chg="modNotesTx">
        <pc:chgData name="Niels Strub" userId="45a2bd83ad272b03" providerId="LiveId" clId="{D0A101E4-559D-4ED5-9D01-F6D54A6E1908}" dt="2023-03-23T07:40:14.496" v="122"/>
        <pc:sldMkLst>
          <pc:docMk/>
          <pc:sldMk cId="3915772119" sldId="306"/>
        </pc:sldMkLst>
      </pc:sldChg>
      <pc:sldChg chg="modNotesTx">
        <pc:chgData name="Niels Strub" userId="45a2bd83ad272b03" providerId="LiveId" clId="{D0A101E4-559D-4ED5-9D01-F6D54A6E1908}" dt="2023-03-23T07:40:21.443" v="123"/>
        <pc:sldMkLst>
          <pc:docMk/>
          <pc:sldMk cId="1942620882" sldId="307"/>
        </pc:sldMkLst>
      </pc:sldChg>
      <pc:sldChg chg="addSp delSp modSp add mod modTransition delAnim">
        <pc:chgData name="Niels Strub" userId="45a2bd83ad272b03" providerId="LiveId" clId="{D0A101E4-559D-4ED5-9D01-F6D54A6E1908}" dt="2023-03-23T07:27:02.152" v="42"/>
        <pc:sldMkLst>
          <pc:docMk/>
          <pc:sldMk cId="2056352538" sldId="314"/>
        </pc:sldMkLst>
        <pc:spChg chg="del">
          <ac:chgData name="Niels Strub" userId="45a2bd83ad272b03" providerId="LiveId" clId="{D0A101E4-559D-4ED5-9D01-F6D54A6E1908}" dt="2023-03-23T07:25:55.607" v="7" actId="478"/>
          <ac:spMkLst>
            <pc:docMk/>
            <pc:sldMk cId="2056352538" sldId="314"/>
            <ac:spMk id="2" creationId="{C34FE85F-1D88-0A23-3475-EE1A6D5EB2CD}"/>
          </ac:spMkLst>
        </pc:spChg>
        <pc:spChg chg="del">
          <ac:chgData name="Niels Strub" userId="45a2bd83ad272b03" providerId="LiveId" clId="{D0A101E4-559D-4ED5-9D01-F6D54A6E1908}" dt="2023-03-23T07:25:34.416" v="2" actId="478"/>
          <ac:spMkLst>
            <pc:docMk/>
            <pc:sldMk cId="2056352538" sldId="314"/>
            <ac:spMk id="3" creationId="{BBC51CC6-1B09-F3B1-9E28-37EAF41CA598}"/>
          </ac:spMkLst>
        </pc:spChg>
        <pc:spChg chg="del">
          <ac:chgData name="Niels Strub" userId="45a2bd83ad272b03" providerId="LiveId" clId="{D0A101E4-559D-4ED5-9D01-F6D54A6E1908}" dt="2023-03-23T07:25:34.416" v="2" actId="478"/>
          <ac:spMkLst>
            <pc:docMk/>
            <pc:sldMk cId="2056352538" sldId="314"/>
            <ac:spMk id="4" creationId="{00532496-87D7-A46C-ECA2-71B0955C09C3}"/>
          </ac:spMkLst>
        </pc:spChg>
        <pc:spChg chg="add del mod">
          <ac:chgData name="Niels Strub" userId="45a2bd83ad272b03" providerId="LiveId" clId="{D0A101E4-559D-4ED5-9D01-F6D54A6E1908}" dt="2023-03-23T07:25:52.262" v="6" actId="478"/>
          <ac:spMkLst>
            <pc:docMk/>
            <pc:sldMk cId="2056352538" sldId="314"/>
            <ac:spMk id="7" creationId="{CDFD41D4-F0E2-89E3-2AC1-E5854A53E9E6}"/>
          </ac:spMkLst>
        </pc:spChg>
        <pc:spChg chg="add del mod">
          <ac:chgData name="Niels Strub" userId="45a2bd83ad272b03" providerId="LiveId" clId="{D0A101E4-559D-4ED5-9D01-F6D54A6E1908}" dt="2023-03-23T07:25:55.607" v="7" actId="478"/>
          <ac:spMkLst>
            <pc:docMk/>
            <pc:sldMk cId="2056352538" sldId="314"/>
            <ac:spMk id="9" creationId="{E2B4DF22-3EC7-2BC5-2EF8-AF99C8D950B6}"/>
          </ac:spMkLst>
        </pc:spChg>
        <pc:spChg chg="add del mod">
          <ac:chgData name="Niels Strub" userId="45a2bd83ad272b03" providerId="LiveId" clId="{D0A101E4-559D-4ED5-9D01-F6D54A6E1908}" dt="2023-03-23T07:25:36.434" v="3" actId="478"/>
          <ac:spMkLst>
            <pc:docMk/>
            <pc:sldMk cId="2056352538" sldId="314"/>
            <ac:spMk id="11" creationId="{E7536F7E-3C7D-A928-1941-88D6C703F4FF}"/>
          </ac:spMkLst>
        </pc:spChg>
        <pc:spChg chg="add del mod">
          <ac:chgData name="Niels Strub" userId="45a2bd83ad272b03" providerId="LiveId" clId="{D0A101E4-559D-4ED5-9D01-F6D54A6E1908}" dt="2023-03-23T07:25:38.277" v="4" actId="478"/>
          <ac:spMkLst>
            <pc:docMk/>
            <pc:sldMk cId="2056352538" sldId="314"/>
            <ac:spMk id="13" creationId="{86FBD1EA-84D0-47DC-73BF-76553E1FBDEC}"/>
          </ac:spMkLst>
        </pc:spChg>
        <pc:spChg chg="add del mod">
          <ac:chgData name="Niels Strub" userId="45a2bd83ad272b03" providerId="LiveId" clId="{D0A101E4-559D-4ED5-9D01-F6D54A6E1908}" dt="2023-03-23T07:25:55.607" v="7" actId="478"/>
          <ac:spMkLst>
            <pc:docMk/>
            <pc:sldMk cId="2056352538" sldId="314"/>
            <ac:spMk id="15" creationId="{928CC7D4-7EC7-FDA3-3BDF-243C5A124843}"/>
          </ac:spMkLst>
        </pc:spChg>
        <pc:spChg chg="add del mod">
          <ac:chgData name="Niels Strub" userId="45a2bd83ad272b03" providerId="LiveId" clId="{D0A101E4-559D-4ED5-9D01-F6D54A6E1908}" dt="2023-03-23T07:26:00.986" v="10" actId="478"/>
          <ac:spMkLst>
            <pc:docMk/>
            <pc:sldMk cId="2056352538" sldId="314"/>
            <ac:spMk id="17" creationId="{CFF1C351-6016-E0CC-7CFA-692530DFE10A}"/>
          </ac:spMkLst>
        </pc:spChg>
        <pc:spChg chg="del">
          <ac:chgData name="Niels Strub" userId="45a2bd83ad272b03" providerId="LiveId" clId="{D0A101E4-559D-4ED5-9D01-F6D54A6E1908}" dt="2023-03-23T07:25:34.416" v="2" actId="478"/>
          <ac:spMkLst>
            <pc:docMk/>
            <pc:sldMk cId="2056352538" sldId="314"/>
            <ac:spMk id="1036" creationId="{00000000-0000-0000-0000-000000000000}"/>
          </ac:spMkLst>
        </pc:spChg>
        <pc:spChg chg="del mod">
          <ac:chgData name="Niels Strub" userId="45a2bd83ad272b03" providerId="LiveId" clId="{D0A101E4-559D-4ED5-9D01-F6D54A6E1908}" dt="2023-03-23T07:25:59.084" v="9" actId="478"/>
          <ac:spMkLst>
            <pc:docMk/>
            <pc:sldMk cId="2056352538" sldId="314"/>
            <ac:spMk id="1037" creationId="{00000000-0000-0000-0000-000000000000}"/>
          </ac:spMkLst>
        </pc:spChg>
        <pc:spChg chg="del mod">
          <ac:chgData name="Niels Strub" userId="45a2bd83ad272b03" providerId="LiveId" clId="{D0A101E4-559D-4ED5-9D01-F6D54A6E1908}" dt="2023-03-23T07:25:34.416" v="2" actId="478"/>
          <ac:spMkLst>
            <pc:docMk/>
            <pc:sldMk cId="2056352538" sldId="314"/>
            <ac:spMk id="1038" creationId="{00000000-0000-0000-0000-000000000000}"/>
          </ac:spMkLst>
        </pc:spChg>
        <pc:spChg chg="mod">
          <ac:chgData name="Niels Strub" userId="45a2bd83ad272b03" providerId="LiveId" clId="{D0A101E4-559D-4ED5-9D01-F6D54A6E1908}" dt="2023-03-23T07:26:42.404" v="35" actId="6549"/>
          <ac:spMkLst>
            <pc:docMk/>
            <pc:sldMk cId="2056352538" sldId="314"/>
            <ac:spMk id="1039" creationId="{00000000-0000-0000-0000-000000000000}"/>
          </ac:spMkLst>
        </pc:spChg>
        <pc:spChg chg="del">
          <ac:chgData name="Niels Strub" userId="45a2bd83ad272b03" providerId="LiveId" clId="{D0A101E4-559D-4ED5-9D01-F6D54A6E1908}" dt="2023-03-23T07:25:34.416" v="2" actId="478"/>
          <ac:spMkLst>
            <pc:docMk/>
            <pc:sldMk cId="2056352538" sldId="314"/>
            <ac:spMk id="1040" creationId="{00000000-0000-0000-0000-000000000000}"/>
          </ac:spMkLst>
        </pc:spChg>
        <pc:spChg chg="del mod">
          <ac:chgData name="Niels Strub" userId="45a2bd83ad272b03" providerId="LiveId" clId="{D0A101E4-559D-4ED5-9D01-F6D54A6E1908}" dt="2023-03-23T07:25:52.262" v="6" actId="478"/>
          <ac:spMkLst>
            <pc:docMk/>
            <pc:sldMk cId="2056352538" sldId="314"/>
            <ac:spMk id="1041" creationId="{00000000-0000-0000-0000-000000000000}"/>
          </ac:spMkLst>
        </pc:spChg>
        <pc:spChg chg="mod">
          <ac:chgData name="Niels Strub" userId="45a2bd83ad272b03" providerId="LiveId" clId="{D0A101E4-559D-4ED5-9D01-F6D54A6E1908}" dt="2023-03-23T07:26:10.282" v="13" actId="1076"/>
          <ac:spMkLst>
            <pc:docMk/>
            <pc:sldMk cId="2056352538" sldId="314"/>
            <ac:spMk id="1043" creationId="{00000000-0000-0000-0000-000000000000}"/>
          </ac:spMkLst>
        </pc:spChg>
        <pc:spChg chg="mod">
          <ac:chgData name="Niels Strub" userId="45a2bd83ad272b03" providerId="LiveId" clId="{D0A101E4-559D-4ED5-9D01-F6D54A6E1908}" dt="2023-03-23T07:26:16.090" v="16" actId="1076"/>
          <ac:spMkLst>
            <pc:docMk/>
            <pc:sldMk cId="2056352538" sldId="314"/>
            <ac:spMk id="1044" creationId="{00000000-0000-0000-0000-000000000000}"/>
          </ac:spMkLst>
        </pc:spChg>
        <pc:spChg chg="mod">
          <ac:chgData name="Niels Strub" userId="45a2bd83ad272b03" providerId="LiveId" clId="{D0A101E4-559D-4ED5-9D01-F6D54A6E1908}" dt="2023-03-23T07:26:17.772" v="17" actId="1076"/>
          <ac:spMkLst>
            <pc:docMk/>
            <pc:sldMk cId="2056352538" sldId="314"/>
            <ac:spMk id="1045" creationId="{00000000-0000-0000-0000-000000000000}"/>
          </ac:spMkLst>
        </pc:spChg>
        <pc:spChg chg="del">
          <ac:chgData name="Niels Strub" userId="45a2bd83ad272b03" providerId="LiveId" clId="{D0A101E4-559D-4ED5-9D01-F6D54A6E1908}" dt="2023-03-23T07:25:34.416" v="2" actId="478"/>
          <ac:spMkLst>
            <pc:docMk/>
            <pc:sldMk cId="2056352538" sldId="314"/>
            <ac:spMk id="1046" creationId="{00000000-0000-0000-0000-000000000000}"/>
          </ac:spMkLst>
        </pc:spChg>
        <pc:picChg chg="del">
          <ac:chgData name="Niels Strub" userId="45a2bd83ad272b03" providerId="LiveId" clId="{D0A101E4-559D-4ED5-9D01-F6D54A6E1908}" dt="2023-03-23T07:25:34.416" v="2" actId="478"/>
          <ac:picMkLst>
            <pc:docMk/>
            <pc:sldMk cId="2056352538" sldId="314"/>
            <ac:picMk id="5" creationId="{4CA49E2B-5C0C-E737-74CC-812AFD23B505}"/>
          </ac:picMkLst>
        </pc:picChg>
        <pc:picChg chg="add mod">
          <ac:chgData name="Niels Strub" userId="45a2bd83ad272b03" providerId="LiveId" clId="{D0A101E4-559D-4ED5-9D01-F6D54A6E1908}" dt="2023-03-23T07:26:49.531" v="41" actId="1036"/>
          <ac:picMkLst>
            <pc:docMk/>
            <pc:sldMk cId="2056352538" sldId="314"/>
            <ac:picMk id="19" creationId="{C7F5FD11-6DB4-81E7-8C5D-3E7ED4C914FD}"/>
          </ac:picMkLst>
        </pc:picChg>
        <pc:picChg chg="del">
          <ac:chgData name="Niels Strub" userId="45a2bd83ad272b03" providerId="LiveId" clId="{D0A101E4-559D-4ED5-9D01-F6D54A6E1908}" dt="2023-03-23T07:25:34.416" v="2" actId="478"/>
          <ac:picMkLst>
            <pc:docMk/>
            <pc:sldMk cId="2056352538" sldId="314"/>
            <ac:picMk id="1042" creationId="{00000000-0000-0000-0000-000000000000}"/>
          </ac:picMkLst>
        </pc:picChg>
        <pc:picChg chg="del">
          <ac:chgData name="Niels Strub" userId="45a2bd83ad272b03" providerId="LiveId" clId="{D0A101E4-559D-4ED5-9D01-F6D54A6E1908}" dt="2023-03-23T07:25:34.416" v="2" actId="478"/>
          <ac:picMkLst>
            <pc:docMk/>
            <pc:sldMk cId="2056352538" sldId="314"/>
            <ac:picMk id="104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c2555d3a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c2555d3a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Alle, die die Antwort auf die folgende Frage nicht wissen solle absitzen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659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20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419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64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7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33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4c2555d3ae_0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4c2555d3ae_0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4c2555d3ae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4c2555d3ae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4c2555d3ae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4c2555d3ae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441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19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67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c2555d3ae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4c2555d3ae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Welche Module habe ich bereits absolviert?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Mein Notendurchschnitt?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95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Welche Module muss ich noch absolvieren?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Wo liegen meine Stärken?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99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Bin ich mit meiner Moduleinschreibung auf Kurs?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Welche Module habe ich noch nicht bestanden?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23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1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">
    <p:bg>
      <p:bgPr>
        <a:solidFill>
          <a:schemeClr val="accen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" name="Google Shape;26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67" name="Google Shape;267;p19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accen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3" name="Google Shape;32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23"/>
          <p:cNvSpPr>
            <a:spLocks noGrp="1"/>
          </p:cNvSpPr>
          <p:nvPr>
            <p:ph type="pic" idx="5"/>
          </p:nvPr>
        </p:nvSpPr>
        <p:spPr>
          <a:xfrm>
            <a:off x="2391313" y="1693650"/>
            <a:ext cx="1509900" cy="1452000"/>
          </a:xfrm>
          <a:prstGeom prst="roundRect">
            <a:avLst>
              <a:gd name="adj" fmla="val 1227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3"/>
          <p:cNvSpPr>
            <a:spLocks noGrp="1"/>
          </p:cNvSpPr>
          <p:nvPr>
            <p:ph type="pic" idx="6"/>
          </p:nvPr>
        </p:nvSpPr>
        <p:spPr>
          <a:xfrm>
            <a:off x="5241238" y="1693639"/>
            <a:ext cx="1509900" cy="1452000"/>
          </a:xfrm>
          <a:prstGeom prst="roundRect">
            <a:avLst>
              <a:gd name="adj" fmla="val 1441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3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1" r:id="rId5"/>
    <p:sldLayoutId id="2147483662" r:id="rId6"/>
    <p:sldLayoutId id="2147483665" r:id="rId7"/>
    <p:sldLayoutId id="2147483669" r:id="rId8"/>
    <p:sldLayoutId id="2147483670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9"/>
          <p:cNvGrpSpPr/>
          <p:nvPr/>
        </p:nvGrpSpPr>
        <p:grpSpPr>
          <a:xfrm>
            <a:off x="3914209" y="3232350"/>
            <a:ext cx="1598600" cy="842452"/>
            <a:chOff x="3611875" y="3231000"/>
            <a:chExt cx="1598600" cy="581650"/>
          </a:xfrm>
        </p:grpSpPr>
        <p:sp>
          <p:nvSpPr>
            <p:cNvPr id="619" name="Google Shape;619;p39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1069850" y="3232350"/>
            <a:ext cx="1598600" cy="842452"/>
            <a:chOff x="1069850" y="3231000"/>
            <a:chExt cx="1598600" cy="581650"/>
          </a:xfrm>
        </p:grpSpPr>
        <p:sp>
          <p:nvSpPr>
            <p:cNvPr id="622" name="Google Shape;622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525978" y="1533525"/>
            <a:ext cx="1598600" cy="764098"/>
            <a:chOff x="2363750" y="1532175"/>
            <a:chExt cx="1598600" cy="581650"/>
          </a:xfrm>
        </p:grpSpPr>
        <p:sp>
          <p:nvSpPr>
            <p:cNvPr id="625" name="Google Shape;625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5362210" y="1533525"/>
            <a:ext cx="1598600" cy="764098"/>
            <a:chOff x="4882900" y="1532175"/>
            <a:chExt cx="1598600" cy="581650"/>
          </a:xfrm>
        </p:grpSpPr>
        <p:sp>
          <p:nvSpPr>
            <p:cNvPr id="628" name="Google Shape;628;p39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9"/>
          <p:cNvSpPr txBox="1"/>
          <p:nvPr/>
        </p:nvSpPr>
        <p:spPr>
          <a:xfrm>
            <a:off x="1162163" y="33287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ECTS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erzielt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2619278" y="159084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ECTS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offen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4007509" y="3232350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Note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5455506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Plan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39" name="Google Shape;639;p39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42" name="Google Shape;642;p39"/>
          <p:cNvCxnSpPr>
            <a:cxnSpLocks/>
            <a:stCxn id="623" idx="0"/>
          </p:cNvCxnSpPr>
          <p:nvPr/>
        </p:nvCxnSpPr>
        <p:spPr>
          <a:xfrm flipH="1" flipV="1">
            <a:off x="1844363" y="3021450"/>
            <a:ext cx="87" cy="21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9"/>
          <p:cNvCxnSpPr>
            <a:stCxn id="635" idx="0"/>
          </p:cNvCxnSpPr>
          <p:nvPr/>
        </p:nvCxnSpPr>
        <p:spPr>
          <a:xfrm rot="10800000">
            <a:off x="4688809" y="3021450"/>
            <a:ext cx="0" cy="21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9"/>
          <p:cNvCxnSpPr>
            <a:cxnSpLocks/>
          </p:cNvCxnSpPr>
          <p:nvPr/>
        </p:nvCxnSpPr>
        <p:spPr>
          <a:xfrm>
            <a:off x="6136806" y="2297623"/>
            <a:ext cx="0" cy="73402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/>
          <p:nvPr/>
        </p:nvSpPr>
        <p:spPr>
          <a:xfrm rot="-9675424">
            <a:off x="7784951" y="824624"/>
            <a:ext cx="91093" cy="90892"/>
          </a:xfrm>
          <a:custGeom>
            <a:avLst/>
            <a:gdLst/>
            <a:ahLst/>
            <a:cxnLst/>
            <a:rect l="l" t="t" r="r" b="b"/>
            <a:pathLst>
              <a:path w="1811" h="1807" extrusionOk="0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9"/>
          <p:cNvCxnSpPr>
            <a:cxnSpLocks/>
          </p:cNvCxnSpPr>
          <p:nvPr/>
        </p:nvCxnSpPr>
        <p:spPr>
          <a:xfrm>
            <a:off x="3300578" y="2297623"/>
            <a:ext cx="0" cy="73403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630;p39">
            <a:extLst>
              <a:ext uri="{FF2B5EF4-FFF2-40B4-BE49-F238E27FC236}">
                <a16:creationId xmlns:a16="http://schemas.microsoft.com/office/drawing/2014/main" id="{C5636ABC-0093-A975-2DF6-D2F2D921C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969963"/>
            <a:ext cx="7702550" cy="563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k</a:t>
            </a:r>
            <a:r>
              <a:rPr lang="en" dirty="0"/>
              <a:t>leine </a:t>
            </a:r>
            <a:r>
              <a:rPr lang="en" dirty="0">
                <a:solidFill>
                  <a:schemeClr val="lt1"/>
                </a:solidFill>
              </a:rPr>
              <a:t>einführung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5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0"/>
      <p:bldP spid="633" grpId="0"/>
      <p:bldP spid="635" grpId="0"/>
      <p:bldP spid="637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</a:t>
            </a:r>
            <a:r>
              <a:rPr lang="en" sz="2800" dirty="0"/>
              <a:t>ie soll das </a:t>
            </a:r>
            <a:r>
              <a:rPr lang="de-CH" sz="2800" dirty="0">
                <a:solidFill>
                  <a:schemeClr val="lt1"/>
                </a:solidFill>
              </a:rPr>
              <a:t>gehen</a:t>
            </a:r>
            <a:r>
              <a:rPr lang="de-CH" dirty="0">
                <a:solidFill>
                  <a:schemeClr val="lt1"/>
                </a:solidFill>
              </a:rPr>
              <a:t>?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D4D7510D-5396-878E-F31C-E69370989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" t="-55" r="260" b="9023"/>
          <a:stretch/>
        </p:blipFill>
        <p:spPr>
          <a:xfrm>
            <a:off x="2367642" y="1500213"/>
            <a:ext cx="4408715" cy="31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</a:t>
            </a:r>
            <a:r>
              <a:rPr lang="en" sz="2800" dirty="0"/>
              <a:t>ie soll das </a:t>
            </a:r>
            <a:r>
              <a:rPr lang="de-CH" sz="2800" dirty="0">
                <a:solidFill>
                  <a:schemeClr val="lt1"/>
                </a:solidFill>
              </a:rPr>
              <a:t>gehen</a:t>
            </a:r>
            <a:r>
              <a:rPr lang="de-CH" dirty="0">
                <a:solidFill>
                  <a:schemeClr val="lt1"/>
                </a:solidFill>
              </a:rPr>
              <a:t>?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D4D7510D-5396-878E-F31C-E69370989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37966" r="51556" b="31419"/>
          <a:stretch/>
        </p:blipFill>
        <p:spPr>
          <a:xfrm>
            <a:off x="2714625" y="1863006"/>
            <a:ext cx="3714749" cy="1894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</a:t>
            </a:r>
            <a:r>
              <a:rPr lang="en" sz="2800" dirty="0"/>
              <a:t>ie soll das </a:t>
            </a:r>
            <a:r>
              <a:rPr lang="de-CH" sz="2800" dirty="0">
                <a:solidFill>
                  <a:schemeClr val="lt1"/>
                </a:solidFill>
              </a:rPr>
              <a:t>gehen</a:t>
            </a:r>
            <a:r>
              <a:rPr lang="de-CH" dirty="0">
                <a:solidFill>
                  <a:schemeClr val="lt1"/>
                </a:solidFill>
              </a:rPr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4C1AEA-7449-D749-DF7A-E1888949C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94"/>
          <a:stretch/>
        </p:blipFill>
        <p:spPr>
          <a:xfrm>
            <a:off x="2367642" y="1500214"/>
            <a:ext cx="4408715" cy="318328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4D7510D-5396-878E-F31C-E69370989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0" t="-55" r="78814" b="86222"/>
          <a:stretch/>
        </p:blipFill>
        <p:spPr>
          <a:xfrm>
            <a:off x="2364466" y="1497037"/>
            <a:ext cx="938894" cy="4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7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</a:t>
            </a:r>
            <a:r>
              <a:rPr lang="en" sz="2800" dirty="0"/>
              <a:t>ie soll das </a:t>
            </a:r>
            <a:r>
              <a:rPr lang="de-CH" sz="2800" dirty="0">
                <a:solidFill>
                  <a:schemeClr val="lt1"/>
                </a:solidFill>
              </a:rPr>
              <a:t>gehen</a:t>
            </a:r>
            <a:r>
              <a:rPr lang="de-CH" dirty="0">
                <a:solidFill>
                  <a:schemeClr val="lt1"/>
                </a:solidFill>
              </a:rPr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4C1AEA-7449-D749-DF7A-E1888949C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" t="12689" r="68333" b="56901"/>
          <a:stretch/>
        </p:blipFill>
        <p:spPr>
          <a:xfrm>
            <a:off x="2645228" y="1618133"/>
            <a:ext cx="3306536" cy="25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1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</a:t>
            </a:r>
            <a:r>
              <a:rPr lang="en" sz="2800" dirty="0"/>
              <a:t>ie soll das </a:t>
            </a:r>
            <a:r>
              <a:rPr lang="de-CH" sz="2800" dirty="0">
                <a:solidFill>
                  <a:schemeClr val="lt1"/>
                </a:solidFill>
              </a:rPr>
              <a:t>gehen</a:t>
            </a:r>
            <a:r>
              <a:rPr lang="de-CH" dirty="0">
                <a:solidFill>
                  <a:schemeClr val="lt1"/>
                </a:solidFill>
              </a:rPr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4C1AEA-7449-D749-DF7A-E1888949C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0" t="41623" r="69275" b="21003"/>
          <a:stretch/>
        </p:blipFill>
        <p:spPr>
          <a:xfrm>
            <a:off x="3087914" y="1500213"/>
            <a:ext cx="2968172" cy="3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2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</a:t>
            </a:r>
            <a:r>
              <a:rPr lang="en" sz="2800" dirty="0"/>
              <a:t>ie soll das </a:t>
            </a:r>
            <a:r>
              <a:rPr lang="de-CH" sz="2800" dirty="0">
                <a:solidFill>
                  <a:schemeClr val="lt1"/>
                </a:solidFill>
              </a:rPr>
              <a:t>gehen</a:t>
            </a:r>
            <a:r>
              <a:rPr lang="de-CH" dirty="0">
                <a:solidFill>
                  <a:schemeClr val="lt1"/>
                </a:solidFill>
              </a:rPr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4C1AEA-7449-D749-DF7A-E1888949C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76" t="15283" r="1528" b="36873"/>
          <a:stretch/>
        </p:blipFill>
        <p:spPr>
          <a:xfrm>
            <a:off x="1712912" y="1500213"/>
            <a:ext cx="5718175" cy="31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6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2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study</a:t>
            </a:r>
            <a:r>
              <a:rPr lang="en" dirty="0"/>
              <a:t> </a:t>
            </a:r>
            <a:r>
              <a:rPr lang="en" dirty="0">
                <a:solidFill>
                  <a:schemeClr val="dk2"/>
                </a:solidFill>
              </a:rPr>
              <a:t>abroad?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880" name="Google Shape;880;p52"/>
          <p:cNvGrpSpPr/>
          <p:nvPr/>
        </p:nvGrpSpPr>
        <p:grpSpPr>
          <a:xfrm>
            <a:off x="2459239" y="1749306"/>
            <a:ext cx="4225534" cy="2513468"/>
            <a:chOff x="238125" y="732525"/>
            <a:chExt cx="7130500" cy="4241425"/>
          </a:xfrm>
        </p:grpSpPr>
        <p:sp>
          <p:nvSpPr>
            <p:cNvPr id="881" name="Google Shape;881;p52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2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2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2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2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2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2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2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2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2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2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2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2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2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2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2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2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2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2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2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52"/>
          <p:cNvGrpSpPr/>
          <p:nvPr/>
        </p:nvGrpSpPr>
        <p:grpSpPr>
          <a:xfrm>
            <a:off x="720000" y="2629675"/>
            <a:ext cx="1598600" cy="581650"/>
            <a:chOff x="720025" y="3236475"/>
            <a:chExt cx="1598600" cy="581650"/>
          </a:xfrm>
        </p:grpSpPr>
        <p:sp>
          <p:nvSpPr>
            <p:cNvPr id="996" name="Google Shape;996;p52"/>
            <p:cNvSpPr/>
            <p:nvPr/>
          </p:nvSpPr>
          <p:spPr>
            <a:xfrm>
              <a:off x="769425" y="32877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720025" y="32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52"/>
          <p:cNvGrpSpPr/>
          <p:nvPr/>
        </p:nvGrpSpPr>
        <p:grpSpPr>
          <a:xfrm>
            <a:off x="6825425" y="2629663"/>
            <a:ext cx="1598600" cy="581650"/>
            <a:chOff x="6825400" y="3236475"/>
            <a:chExt cx="1598600" cy="581650"/>
          </a:xfrm>
        </p:grpSpPr>
        <p:sp>
          <p:nvSpPr>
            <p:cNvPr id="999" name="Google Shape;999;p52"/>
            <p:cNvSpPr/>
            <p:nvPr/>
          </p:nvSpPr>
          <p:spPr>
            <a:xfrm>
              <a:off x="6874800" y="32877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6825400" y="32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52"/>
          <p:cNvSpPr txBox="1"/>
          <p:nvPr/>
        </p:nvSpPr>
        <p:spPr>
          <a:xfrm>
            <a:off x="812400" y="262650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ausland</a:t>
            </a:r>
            <a:endParaRPr sz="2000" b="1" dirty="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03" name="Google Shape;1003;p52"/>
          <p:cNvSpPr txBox="1"/>
          <p:nvPr/>
        </p:nvSpPr>
        <p:spPr>
          <a:xfrm>
            <a:off x="6917825" y="262649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b</a:t>
            </a:r>
            <a:r>
              <a:rPr lang="de-CH" sz="2000" b="1" dirty="0" err="1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fh</a:t>
            </a:r>
            <a:endParaRPr sz="2000" b="1" dirty="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05" name="Google Shape;1005;p52"/>
          <p:cNvSpPr/>
          <p:nvPr/>
        </p:nvSpPr>
        <p:spPr>
          <a:xfrm>
            <a:off x="2908400" y="2272527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52"/>
          <p:cNvSpPr/>
          <p:nvPr/>
        </p:nvSpPr>
        <p:spPr>
          <a:xfrm>
            <a:off x="4319276" y="2654962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05;p52">
            <a:extLst>
              <a:ext uri="{FF2B5EF4-FFF2-40B4-BE49-F238E27FC236}">
                <a16:creationId xmlns:a16="http://schemas.microsoft.com/office/drawing/2014/main" id="{41D35086-449D-5761-93D1-9778048FADA8}"/>
              </a:ext>
            </a:extLst>
          </p:cNvPr>
          <p:cNvSpPr/>
          <p:nvPr/>
        </p:nvSpPr>
        <p:spPr>
          <a:xfrm>
            <a:off x="2914133" y="2919897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05;p52">
            <a:extLst>
              <a:ext uri="{FF2B5EF4-FFF2-40B4-BE49-F238E27FC236}">
                <a16:creationId xmlns:a16="http://schemas.microsoft.com/office/drawing/2014/main" id="{483E1FC8-8B47-3D84-D590-838D2C1A97CA}"/>
              </a:ext>
            </a:extLst>
          </p:cNvPr>
          <p:cNvSpPr/>
          <p:nvPr/>
        </p:nvSpPr>
        <p:spPr>
          <a:xfrm>
            <a:off x="3675231" y="3655958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05;p52">
            <a:extLst>
              <a:ext uri="{FF2B5EF4-FFF2-40B4-BE49-F238E27FC236}">
                <a16:creationId xmlns:a16="http://schemas.microsoft.com/office/drawing/2014/main" id="{DE8A39B0-7080-0078-C64F-CDBD616319C2}"/>
              </a:ext>
            </a:extLst>
          </p:cNvPr>
          <p:cNvSpPr/>
          <p:nvPr/>
        </p:nvSpPr>
        <p:spPr>
          <a:xfrm>
            <a:off x="3371612" y="3259387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05;p52">
            <a:extLst>
              <a:ext uri="{FF2B5EF4-FFF2-40B4-BE49-F238E27FC236}">
                <a16:creationId xmlns:a16="http://schemas.microsoft.com/office/drawing/2014/main" id="{0BC75B74-1DD1-2442-FD5C-DA3EE1B0E264}"/>
              </a:ext>
            </a:extLst>
          </p:cNvPr>
          <p:cNvSpPr/>
          <p:nvPr/>
        </p:nvSpPr>
        <p:spPr>
          <a:xfrm>
            <a:off x="4597776" y="2351782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05;p52">
            <a:extLst>
              <a:ext uri="{FF2B5EF4-FFF2-40B4-BE49-F238E27FC236}">
                <a16:creationId xmlns:a16="http://schemas.microsoft.com/office/drawing/2014/main" id="{5BB3C578-BFE0-6C96-C0C1-B12FA0138FCE}"/>
              </a:ext>
            </a:extLst>
          </p:cNvPr>
          <p:cNvSpPr/>
          <p:nvPr/>
        </p:nvSpPr>
        <p:spPr>
          <a:xfrm>
            <a:off x="5675071" y="2766811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05;p52">
            <a:extLst>
              <a:ext uri="{FF2B5EF4-FFF2-40B4-BE49-F238E27FC236}">
                <a16:creationId xmlns:a16="http://schemas.microsoft.com/office/drawing/2014/main" id="{499D3EE7-1834-7E4C-AFD7-563EB4201DD6}"/>
              </a:ext>
            </a:extLst>
          </p:cNvPr>
          <p:cNvSpPr/>
          <p:nvPr/>
        </p:nvSpPr>
        <p:spPr>
          <a:xfrm>
            <a:off x="4618888" y="3690566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05;p52">
            <a:extLst>
              <a:ext uri="{FF2B5EF4-FFF2-40B4-BE49-F238E27FC236}">
                <a16:creationId xmlns:a16="http://schemas.microsoft.com/office/drawing/2014/main" id="{805E816B-91CF-502C-9A06-F1F21429FE4B}"/>
              </a:ext>
            </a:extLst>
          </p:cNvPr>
          <p:cNvSpPr/>
          <p:nvPr/>
        </p:nvSpPr>
        <p:spPr>
          <a:xfrm>
            <a:off x="4228105" y="2947712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05;p52">
            <a:extLst>
              <a:ext uri="{FF2B5EF4-FFF2-40B4-BE49-F238E27FC236}">
                <a16:creationId xmlns:a16="http://schemas.microsoft.com/office/drawing/2014/main" id="{E7026893-6191-FD6F-156E-665CCF8C0512}"/>
              </a:ext>
            </a:extLst>
          </p:cNvPr>
          <p:cNvSpPr/>
          <p:nvPr/>
        </p:nvSpPr>
        <p:spPr>
          <a:xfrm>
            <a:off x="5297995" y="3036380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5;p52">
            <a:extLst>
              <a:ext uri="{FF2B5EF4-FFF2-40B4-BE49-F238E27FC236}">
                <a16:creationId xmlns:a16="http://schemas.microsoft.com/office/drawing/2014/main" id="{1BC1A79F-9130-D941-347C-9F2019BBC8C7}"/>
              </a:ext>
            </a:extLst>
          </p:cNvPr>
          <p:cNvSpPr/>
          <p:nvPr/>
        </p:nvSpPr>
        <p:spPr>
          <a:xfrm>
            <a:off x="4791055" y="2760095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5;p52">
            <a:extLst>
              <a:ext uri="{FF2B5EF4-FFF2-40B4-BE49-F238E27FC236}">
                <a16:creationId xmlns:a16="http://schemas.microsoft.com/office/drawing/2014/main" id="{C2D66108-F90A-45DA-C2E1-EA164F89F6A6}"/>
              </a:ext>
            </a:extLst>
          </p:cNvPr>
          <p:cNvSpPr/>
          <p:nvPr/>
        </p:nvSpPr>
        <p:spPr>
          <a:xfrm>
            <a:off x="5690360" y="3110718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05;p52">
            <a:extLst>
              <a:ext uri="{FF2B5EF4-FFF2-40B4-BE49-F238E27FC236}">
                <a16:creationId xmlns:a16="http://schemas.microsoft.com/office/drawing/2014/main" id="{0E3800DF-07DC-8FCD-44EE-D6A311BD73A5}"/>
              </a:ext>
            </a:extLst>
          </p:cNvPr>
          <p:cNvSpPr/>
          <p:nvPr/>
        </p:nvSpPr>
        <p:spPr>
          <a:xfrm>
            <a:off x="6220844" y="3822997"/>
            <a:ext cx="183603" cy="183603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66;p51">
            <a:extLst>
              <a:ext uri="{FF2B5EF4-FFF2-40B4-BE49-F238E27FC236}">
                <a16:creationId xmlns:a16="http://schemas.microsoft.com/office/drawing/2014/main" id="{31BFCFFE-F7E7-DBB5-CD6F-92849BB4044A}"/>
              </a:ext>
            </a:extLst>
          </p:cNvPr>
          <p:cNvSpPr/>
          <p:nvPr/>
        </p:nvSpPr>
        <p:spPr>
          <a:xfrm>
            <a:off x="3055090" y="2115859"/>
            <a:ext cx="3070200" cy="2298600"/>
          </a:xfrm>
          <a:prstGeom prst="roundRect">
            <a:avLst>
              <a:gd name="adj" fmla="val 697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67;p51">
            <a:extLst>
              <a:ext uri="{FF2B5EF4-FFF2-40B4-BE49-F238E27FC236}">
                <a16:creationId xmlns:a16="http://schemas.microsoft.com/office/drawing/2014/main" id="{4FEF10E5-93E7-D829-6C92-A67E4E348781}"/>
              </a:ext>
            </a:extLst>
          </p:cNvPr>
          <p:cNvSpPr/>
          <p:nvPr/>
        </p:nvSpPr>
        <p:spPr>
          <a:xfrm>
            <a:off x="3151740" y="2162609"/>
            <a:ext cx="2878966" cy="2134539"/>
          </a:xfrm>
          <a:custGeom>
            <a:avLst/>
            <a:gdLst/>
            <a:ahLst/>
            <a:cxnLst/>
            <a:rect l="l" t="t" r="r" b="b"/>
            <a:pathLst>
              <a:path w="13231" h="14291" extrusionOk="0">
                <a:moveTo>
                  <a:pt x="368" y="1054"/>
                </a:moveTo>
                <a:cubicBezTo>
                  <a:pt x="368" y="1054"/>
                  <a:pt x="0" y="13182"/>
                  <a:pt x="685" y="13708"/>
                </a:cubicBezTo>
                <a:cubicBezTo>
                  <a:pt x="1368" y="14237"/>
                  <a:pt x="12496" y="14290"/>
                  <a:pt x="12863" y="13499"/>
                </a:cubicBezTo>
                <a:cubicBezTo>
                  <a:pt x="13231" y="12707"/>
                  <a:pt x="13128" y="683"/>
                  <a:pt x="12071" y="581"/>
                </a:cubicBezTo>
                <a:cubicBezTo>
                  <a:pt x="11018" y="474"/>
                  <a:pt x="578" y="1"/>
                  <a:pt x="368" y="10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868;p51">
            <a:extLst>
              <a:ext uri="{FF2B5EF4-FFF2-40B4-BE49-F238E27FC236}">
                <a16:creationId xmlns:a16="http://schemas.microsoft.com/office/drawing/2014/main" id="{647EAE73-63D9-F039-1561-4ADE5A19859D}"/>
              </a:ext>
            </a:extLst>
          </p:cNvPr>
          <p:cNvGrpSpPr/>
          <p:nvPr/>
        </p:nvGrpSpPr>
        <p:grpSpPr>
          <a:xfrm>
            <a:off x="3055007" y="1613734"/>
            <a:ext cx="3070200" cy="426900"/>
            <a:chOff x="552455" y="401675"/>
            <a:chExt cx="3070200" cy="426900"/>
          </a:xfrm>
        </p:grpSpPr>
        <p:sp>
          <p:nvSpPr>
            <p:cNvPr id="25" name="Google Shape;869;p51">
              <a:extLst>
                <a:ext uri="{FF2B5EF4-FFF2-40B4-BE49-F238E27FC236}">
                  <a16:creationId xmlns:a16="http://schemas.microsoft.com/office/drawing/2014/main" id="{AA18FEF9-7A31-8C1C-DDA8-0E815C6F7A34}"/>
                </a:ext>
              </a:extLst>
            </p:cNvPr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0;p51">
              <a:extLst>
                <a:ext uri="{FF2B5EF4-FFF2-40B4-BE49-F238E27FC236}">
                  <a16:creationId xmlns:a16="http://schemas.microsoft.com/office/drawing/2014/main" id="{16956699-97A5-5DF8-5D7E-8926DEAC661F}"/>
                </a:ext>
              </a:extLst>
            </p:cNvPr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1;p51">
              <a:extLst>
                <a:ext uri="{FF2B5EF4-FFF2-40B4-BE49-F238E27FC236}">
                  <a16:creationId xmlns:a16="http://schemas.microsoft.com/office/drawing/2014/main" id="{D9EBCF42-BDA2-377A-DB9A-05123FAC111E}"/>
                </a:ext>
              </a:extLst>
            </p:cNvPr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2;p51">
              <a:extLst>
                <a:ext uri="{FF2B5EF4-FFF2-40B4-BE49-F238E27FC236}">
                  <a16:creationId xmlns:a16="http://schemas.microsoft.com/office/drawing/2014/main" id="{92D06D63-5A3B-F78D-4624-A2BFCD13FCF3}"/>
                </a:ext>
              </a:extLst>
            </p:cNvPr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73;p51">
            <a:extLst>
              <a:ext uri="{FF2B5EF4-FFF2-40B4-BE49-F238E27FC236}">
                <a16:creationId xmlns:a16="http://schemas.microsoft.com/office/drawing/2014/main" id="{CED9A203-C369-83D3-B5EB-64CEFAD3D3BB}"/>
              </a:ext>
            </a:extLst>
          </p:cNvPr>
          <p:cNvSpPr txBox="1">
            <a:spLocks/>
          </p:cNvSpPr>
          <p:nvPr/>
        </p:nvSpPr>
        <p:spPr>
          <a:xfrm>
            <a:off x="3222552" y="2463548"/>
            <a:ext cx="2808154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de-DE" dirty="0">
                <a:solidFill>
                  <a:schemeClr val="lt1"/>
                </a:solidFill>
              </a:rPr>
              <a:t>Einfach in </a:t>
            </a:r>
            <a:r>
              <a:rPr lang="de-DE" dirty="0" err="1">
                <a:solidFill>
                  <a:schemeClr val="lt1"/>
                </a:solidFill>
              </a:rPr>
              <a:t>CreditWizard</a:t>
            </a:r>
            <a:br>
              <a:rPr lang="de-DE" dirty="0">
                <a:solidFill>
                  <a:schemeClr val="lt1"/>
                </a:solidFill>
              </a:rPr>
            </a:br>
            <a:r>
              <a:rPr lang="de-DE" dirty="0">
                <a:solidFill>
                  <a:schemeClr val="lt1"/>
                </a:solidFill>
              </a:rPr>
              <a:t>übertragen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5"/>
          <p:cNvSpPr/>
          <p:nvPr/>
        </p:nvSpPr>
        <p:spPr>
          <a:xfrm>
            <a:off x="1404431" y="1762175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5"/>
          <p:cNvSpPr txBox="1">
            <a:spLocks noGrp="1"/>
          </p:cNvSpPr>
          <p:nvPr>
            <p:ph type="subTitle" idx="1"/>
          </p:nvPr>
        </p:nvSpPr>
        <p:spPr>
          <a:xfrm>
            <a:off x="870631" y="3692275"/>
            <a:ext cx="2420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Sekretariat BFH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8" name="Google Shape;1038;p55"/>
          <p:cNvSpPr txBox="1">
            <a:spLocks noGrp="1"/>
          </p:cNvSpPr>
          <p:nvPr>
            <p:ph type="subTitle" idx="2"/>
          </p:nvPr>
        </p:nvSpPr>
        <p:spPr>
          <a:xfrm>
            <a:off x="5612830" y="3692236"/>
            <a:ext cx="2423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/>
              <a:t>Studentin an der BFH</a:t>
            </a:r>
            <a:endParaRPr dirty="0"/>
          </a:p>
        </p:txBody>
      </p:sp>
      <p:sp>
        <p:nvSpPr>
          <p:cNvPr id="1039" name="Google Shape;1039;p5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unsere </a:t>
            </a:r>
            <a:r>
              <a:rPr lang="en" dirty="0">
                <a:solidFill>
                  <a:schemeClr val="dk2"/>
                </a:solidFill>
              </a:rPr>
              <a:t>personas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40" name="Google Shape;1040;p55"/>
          <p:cNvSpPr txBox="1">
            <a:spLocks noGrp="1"/>
          </p:cNvSpPr>
          <p:nvPr>
            <p:ph type="title" idx="3"/>
          </p:nvPr>
        </p:nvSpPr>
        <p:spPr>
          <a:xfrm>
            <a:off x="875890" y="3274825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Olivia</a:t>
            </a:r>
            <a:endParaRPr dirty="0"/>
          </a:p>
        </p:txBody>
      </p:sp>
      <p:sp>
        <p:nvSpPr>
          <p:cNvPr id="1041" name="Google Shape;1041;p55"/>
          <p:cNvSpPr txBox="1">
            <a:spLocks noGrp="1"/>
          </p:cNvSpPr>
          <p:nvPr>
            <p:ph type="title" idx="4"/>
          </p:nvPr>
        </p:nvSpPr>
        <p:spPr>
          <a:xfrm>
            <a:off x="5617326" y="3274786"/>
            <a:ext cx="241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Laura</a:t>
            </a:r>
            <a:endParaRPr dirty="0"/>
          </a:p>
        </p:txBody>
      </p:sp>
      <p:pic>
        <p:nvPicPr>
          <p:cNvPr id="1042" name="Google Shape;1042;p55"/>
          <p:cNvPicPr preferRelativeResize="0">
            <a:picLocks noGrp="1"/>
          </p:cNvPicPr>
          <p:nvPr>
            <p:ph type="pic" idx="5"/>
          </p:nvPr>
        </p:nvPicPr>
        <p:blipFill>
          <a:blip r:embed="rId3"/>
          <a:srcRect t="407" b="407"/>
          <a:stretch/>
        </p:blipFill>
        <p:spPr>
          <a:xfrm>
            <a:off x="1325681" y="1693600"/>
            <a:ext cx="1509900" cy="1452000"/>
          </a:xfrm>
          <a:prstGeom prst="roundRect">
            <a:avLst>
              <a:gd name="adj" fmla="val 0"/>
            </a:avLst>
          </a:prstGeom>
        </p:spPr>
      </p:pic>
      <p:sp>
        <p:nvSpPr>
          <p:cNvPr id="1043" name="Google Shape;1043;p55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/>
          <p:cNvSpPr/>
          <p:nvPr/>
        </p:nvSpPr>
        <p:spPr>
          <a:xfrm>
            <a:off x="602930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5"/>
          <p:cNvSpPr/>
          <p:nvPr/>
        </p:nvSpPr>
        <p:spPr>
          <a:xfrm rot="5400000">
            <a:off x="723903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55"/>
          <p:cNvSpPr/>
          <p:nvPr/>
        </p:nvSpPr>
        <p:spPr>
          <a:xfrm>
            <a:off x="6141955" y="176218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7" name="Google Shape;1047;p55"/>
          <p:cNvPicPr preferRelativeResize="0">
            <a:picLocks noGrp="1"/>
          </p:cNvPicPr>
          <p:nvPr>
            <p:ph type="pic" idx="6"/>
          </p:nvPr>
        </p:nvPicPr>
        <p:blipFill>
          <a:blip r:embed="rId4"/>
          <a:srcRect l="18260" r="18260"/>
          <a:stretch/>
        </p:blipFill>
        <p:spPr>
          <a:xfrm>
            <a:off x="6069430" y="1693600"/>
            <a:ext cx="1509900" cy="1452000"/>
          </a:xfrm>
          <a:prstGeom prst="roundRect">
            <a:avLst>
              <a:gd name="adj" fmla="val 0"/>
            </a:avLst>
          </a:prstGeom>
        </p:spPr>
      </p:pic>
      <p:sp>
        <p:nvSpPr>
          <p:cNvPr id="2" name="Google Shape;1038;p55">
            <a:extLst>
              <a:ext uri="{FF2B5EF4-FFF2-40B4-BE49-F238E27FC236}">
                <a16:creationId xmlns:a16="http://schemas.microsoft.com/office/drawing/2014/main" id="{C34FE85F-1D88-0A23-3475-EE1A6D5EB2CD}"/>
              </a:ext>
            </a:extLst>
          </p:cNvPr>
          <p:cNvSpPr txBox="1">
            <a:spLocks/>
          </p:cNvSpPr>
          <p:nvPr/>
        </p:nvSpPr>
        <p:spPr>
          <a:xfrm>
            <a:off x="3237865" y="3692236"/>
            <a:ext cx="24231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Student an der BFH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  <p:sp>
        <p:nvSpPr>
          <p:cNvPr id="3" name="Google Shape;1041;p55">
            <a:extLst>
              <a:ext uri="{FF2B5EF4-FFF2-40B4-BE49-F238E27FC236}">
                <a16:creationId xmlns:a16="http://schemas.microsoft.com/office/drawing/2014/main" id="{BBC51CC6-1B09-F3B1-9E28-37EAF41CA598}"/>
              </a:ext>
            </a:extLst>
          </p:cNvPr>
          <p:cNvSpPr txBox="1">
            <a:spLocks/>
          </p:cNvSpPr>
          <p:nvPr/>
        </p:nvSpPr>
        <p:spPr>
          <a:xfrm>
            <a:off x="3242361" y="3274786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de-CH" dirty="0"/>
              <a:t>Mark</a:t>
            </a:r>
          </a:p>
        </p:txBody>
      </p:sp>
      <p:sp>
        <p:nvSpPr>
          <p:cNvPr id="4" name="Google Shape;1046;p55">
            <a:extLst>
              <a:ext uri="{FF2B5EF4-FFF2-40B4-BE49-F238E27FC236}">
                <a16:creationId xmlns:a16="http://schemas.microsoft.com/office/drawing/2014/main" id="{00532496-87D7-A46C-ECA2-71B0955C09C3}"/>
              </a:ext>
            </a:extLst>
          </p:cNvPr>
          <p:cNvSpPr/>
          <p:nvPr/>
        </p:nvSpPr>
        <p:spPr>
          <a:xfrm>
            <a:off x="3766990" y="176218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1047;p55">
            <a:extLst>
              <a:ext uri="{FF2B5EF4-FFF2-40B4-BE49-F238E27FC236}">
                <a16:creationId xmlns:a16="http://schemas.microsoft.com/office/drawing/2014/main" id="{4CA49E2B-5C0C-E737-74CC-812AFD23B50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 t="936" b="936"/>
          <a:stretch/>
        </p:blipFill>
        <p:spPr>
          <a:xfrm>
            <a:off x="3694465" y="1693600"/>
            <a:ext cx="1509900" cy="1452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037" grpId="0" build="p"/>
      <p:bldP spid="1038" grpId="0" build="p"/>
      <p:bldP spid="1040" grpId="0"/>
      <p:bldP spid="1041" grpId="0"/>
      <p:bldP spid="1046" grpId="0" animBg="1"/>
      <p:bldP spid="2" grpId="0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unser </a:t>
            </a:r>
            <a:r>
              <a:rPr lang="en" dirty="0">
                <a:solidFill>
                  <a:schemeClr val="dk2"/>
                </a:solidFill>
              </a:rPr>
              <a:t>farbschema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43" name="Google Shape;1043;p55"/>
          <p:cNvSpPr/>
          <p:nvPr/>
        </p:nvSpPr>
        <p:spPr>
          <a:xfrm rot="11432031" flipH="1">
            <a:off x="243840" y="3143386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/>
          <p:cNvSpPr/>
          <p:nvPr/>
        </p:nvSpPr>
        <p:spPr>
          <a:xfrm>
            <a:off x="1037270" y="4174275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5"/>
          <p:cNvSpPr/>
          <p:nvPr/>
        </p:nvSpPr>
        <p:spPr>
          <a:xfrm rot="5400000">
            <a:off x="909229" y="3121762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rafik 18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C7F5FD11-6DB4-81E7-8C5D-3E7ED4C9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85" y="1444166"/>
            <a:ext cx="3059430" cy="30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2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CH" dirty="0"/>
              <a:t>t</a:t>
            </a:r>
            <a:r>
              <a:rPr lang="en" dirty="0"/>
              <a:t>hat’s </a:t>
            </a:r>
            <a:br>
              <a:rPr lang="en" dirty="0"/>
            </a:br>
            <a:r>
              <a:rPr lang="en" dirty="0">
                <a:solidFill>
                  <a:schemeClr val="dk2"/>
                </a:solidFill>
              </a:rPr>
              <a:t>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67CD7FC-F929-BC62-81C7-21A352840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am sitzen?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234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EAD5E51-5731-0820-1AAF-45C4E5D3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95" y="1828712"/>
            <a:ext cx="1605266" cy="2424363"/>
          </a:xfrm>
          <a:prstGeom prst="rect">
            <a:avLst/>
          </a:prstGeom>
        </p:spPr>
      </p:pic>
      <p:grpSp>
        <p:nvGrpSpPr>
          <p:cNvPr id="510" name="Google Shape;510;p34"/>
          <p:cNvGrpSpPr/>
          <p:nvPr/>
        </p:nvGrpSpPr>
        <p:grpSpPr>
          <a:xfrm>
            <a:off x="6485022" y="1044847"/>
            <a:ext cx="1776688" cy="1284541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777236" y="3047989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041505" y="3381125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34"/>
          <p:cNvSpPr/>
          <p:nvPr/>
        </p:nvSpPr>
        <p:spPr>
          <a:xfrm>
            <a:off x="7029255" y="3117454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165050" y="3509450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Janik, Lars, Mikael, Niels &amp; Roman</a:t>
            </a:r>
            <a:endParaRPr dirty="0"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CreditWizard </a:t>
            </a:r>
            <a:r>
              <a:rPr lang="en" sz="4500" dirty="0">
                <a:solidFill>
                  <a:schemeClr val="dk2"/>
                </a:solidFill>
              </a:rPr>
              <a:t>ECTS-Rechner</a:t>
            </a:r>
            <a:endParaRPr sz="4500" dirty="0">
              <a:solidFill>
                <a:schemeClr val="dk2"/>
              </a:solidFill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6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IST-Zustand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79" name="Google Shape;679;p41"/>
          <p:cNvGrpSpPr/>
          <p:nvPr/>
        </p:nvGrpSpPr>
        <p:grpSpPr>
          <a:xfrm>
            <a:off x="6271900" y="3241525"/>
            <a:ext cx="1598600" cy="581650"/>
            <a:chOff x="6153900" y="3231000"/>
            <a:chExt cx="1598600" cy="581650"/>
          </a:xfrm>
        </p:grpSpPr>
        <p:sp>
          <p:nvSpPr>
            <p:cNvPr id="680" name="Google Shape;680;p41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1"/>
          <p:cNvSpPr txBox="1"/>
          <p:nvPr/>
        </p:nvSpPr>
        <p:spPr>
          <a:xfrm>
            <a:off x="6364300" y="323835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Planung</a:t>
            </a:r>
            <a:endParaRPr sz="16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4" name="Google Shape;684;p41"/>
          <p:cNvGrpSpPr/>
          <p:nvPr/>
        </p:nvGrpSpPr>
        <p:grpSpPr>
          <a:xfrm>
            <a:off x="1373450" y="3238350"/>
            <a:ext cx="1598600" cy="581650"/>
            <a:chOff x="1500900" y="3327675"/>
            <a:chExt cx="1598600" cy="581650"/>
          </a:xfrm>
        </p:grpSpPr>
        <p:sp>
          <p:nvSpPr>
            <p:cNvPr id="685" name="Google Shape;685;p41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/>
          <p:nvPr/>
        </p:nvSpPr>
        <p:spPr>
          <a:xfrm>
            <a:off x="1465850" y="323518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Zeitraum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1373450" y="1621050"/>
            <a:ext cx="1598600" cy="581650"/>
            <a:chOff x="1617700" y="1585225"/>
            <a:chExt cx="1598600" cy="581650"/>
          </a:xfrm>
        </p:grpSpPr>
        <p:sp>
          <p:nvSpPr>
            <p:cNvPr id="690" name="Google Shape;690;p41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1249804" y="1618331"/>
            <a:ext cx="184589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Pflicht-Modul</a:t>
            </a:r>
            <a:endParaRPr sz="28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6271900" y="1627400"/>
            <a:ext cx="1598600" cy="581650"/>
            <a:chOff x="5852125" y="1536700"/>
            <a:chExt cx="1598600" cy="581650"/>
          </a:xfrm>
        </p:grpSpPr>
        <p:sp>
          <p:nvSpPr>
            <p:cNvPr id="695" name="Google Shape;695;p41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1"/>
          <p:cNvSpPr txBox="1"/>
          <p:nvPr/>
        </p:nvSpPr>
        <p:spPr>
          <a:xfrm>
            <a:off x="6364300" y="162423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Übersicht</a:t>
            </a:r>
            <a:endParaRPr sz="16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99" name="Google Shape;699;p41"/>
          <p:cNvCxnSpPr>
            <a:stCxn id="691" idx="3"/>
          </p:cNvCxnSpPr>
          <p:nvPr/>
        </p:nvCxnSpPr>
        <p:spPr>
          <a:xfrm>
            <a:off x="2922650" y="1886250"/>
            <a:ext cx="1228500" cy="828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1"/>
          <p:cNvCxnSpPr>
            <a:stCxn id="686" idx="3"/>
          </p:cNvCxnSpPr>
          <p:nvPr/>
        </p:nvCxnSpPr>
        <p:spPr>
          <a:xfrm rot="10800000" flipH="1">
            <a:off x="2922650" y="2887650"/>
            <a:ext cx="1460400" cy="615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1"/>
          <p:cNvCxnSpPr>
            <a:stCxn id="696" idx="1"/>
          </p:cNvCxnSpPr>
          <p:nvPr/>
        </p:nvCxnSpPr>
        <p:spPr>
          <a:xfrm flipH="1">
            <a:off x="5143300" y="1892600"/>
            <a:ext cx="1128600" cy="79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1"/>
          <p:cNvCxnSpPr>
            <a:stCxn id="681" idx="1"/>
          </p:cNvCxnSpPr>
          <p:nvPr/>
        </p:nvCxnSpPr>
        <p:spPr>
          <a:xfrm rot="10800000">
            <a:off x="4990900" y="2865025"/>
            <a:ext cx="1281000" cy="641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41"/>
          <p:cNvSpPr/>
          <p:nvPr/>
        </p:nvSpPr>
        <p:spPr>
          <a:xfrm>
            <a:off x="3937838" y="2301938"/>
            <a:ext cx="1224651" cy="93323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/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0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Bewusstsein</a:t>
            </a:r>
            <a:endParaRPr dirty="0"/>
          </a:p>
        </p:txBody>
      </p:sp>
      <p:grpSp>
        <p:nvGrpSpPr>
          <p:cNvPr id="657" name="Google Shape;657;p40"/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017733" y="1769555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das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problem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Übersicht</a:t>
            </a:r>
            <a:endParaRPr dirty="0"/>
          </a:p>
        </p:txBody>
      </p:sp>
      <p:sp>
        <p:nvSpPr>
          <p:cNvPr id="672" name="Google Shape;672;p40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Kontrolle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68" grpId="0"/>
      <p:bldP spid="6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6017733" y="1769555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0"/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das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problem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0" name="Google Shape;670;p40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Bewusstsein</a:t>
            </a:r>
            <a:endParaRPr dirty="0"/>
          </a:p>
        </p:txBody>
      </p:sp>
      <p:grpSp>
        <p:nvGrpSpPr>
          <p:cNvPr id="657" name="Google Shape;657;p40"/>
          <p:cNvGrpSpPr/>
          <p:nvPr/>
        </p:nvGrpSpPr>
        <p:grpSpPr>
          <a:xfrm>
            <a:off x="789735" y="1769542"/>
            <a:ext cx="7568794" cy="2406890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40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Übersicht</a:t>
            </a:r>
            <a:endParaRPr dirty="0"/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6721688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Welche Module habe ich bereits absolviert?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Mein Notendurchschnitt?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0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6017733" y="1769555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das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problem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57" name="Google Shape;657;p40"/>
          <p:cNvGrpSpPr/>
          <p:nvPr/>
        </p:nvGrpSpPr>
        <p:grpSpPr>
          <a:xfrm>
            <a:off x="789735" y="1769542"/>
            <a:ext cx="2340768" cy="2406890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4D514819-29D7-A863-8072-9CC83C095DC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de-CH" dirty="0"/>
          </a:p>
        </p:txBody>
      </p:sp>
      <p:grpSp>
        <p:nvGrpSpPr>
          <p:cNvPr id="652" name="Google Shape;652;p40"/>
          <p:cNvGrpSpPr/>
          <p:nvPr/>
        </p:nvGrpSpPr>
        <p:grpSpPr>
          <a:xfrm>
            <a:off x="800294" y="1769542"/>
            <a:ext cx="7543411" cy="2404771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0"/>
          <p:cNvSpPr txBox="1">
            <a:spLocks noGrp="1"/>
          </p:cNvSpPr>
          <p:nvPr>
            <p:ph type="title" idx="3"/>
          </p:nvPr>
        </p:nvSpPr>
        <p:spPr>
          <a:xfrm>
            <a:off x="1010828" y="2086168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Bewusstsein</a:t>
            </a:r>
            <a:endParaRPr dirty="0"/>
          </a:p>
        </p:txBody>
      </p:sp>
      <p:sp>
        <p:nvSpPr>
          <p:cNvPr id="6" name="Google Shape;669;p40">
            <a:extLst>
              <a:ext uri="{FF2B5EF4-FFF2-40B4-BE49-F238E27FC236}">
                <a16:creationId xmlns:a16="http://schemas.microsoft.com/office/drawing/2014/main" id="{C08A1B32-DEAE-C8A5-8A6D-CAB2DC17BD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6721688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Welche Module muss ich noch absolvieren?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Wo liegen meine Stärken?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77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das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problem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57" name="Google Shape;657;p40"/>
          <p:cNvGrpSpPr/>
          <p:nvPr/>
        </p:nvGrpSpPr>
        <p:grpSpPr>
          <a:xfrm>
            <a:off x="789735" y="1769542"/>
            <a:ext cx="2340768" cy="2406890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4D514819-29D7-A863-8072-9CC83C095DC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de-CH" dirty="0"/>
          </a:p>
        </p:txBody>
      </p:sp>
      <p:grpSp>
        <p:nvGrpSpPr>
          <p:cNvPr id="652" name="Google Shape;652;p40"/>
          <p:cNvGrpSpPr/>
          <p:nvPr/>
        </p:nvGrpSpPr>
        <p:grpSpPr>
          <a:xfrm>
            <a:off x="3295335" y="1769542"/>
            <a:ext cx="2471820" cy="2404771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800294" y="1769555"/>
            <a:ext cx="7558235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69;p40">
            <a:extLst>
              <a:ext uri="{FF2B5EF4-FFF2-40B4-BE49-F238E27FC236}">
                <a16:creationId xmlns:a16="http://schemas.microsoft.com/office/drawing/2014/main" id="{C08A1B32-DEAE-C8A5-8A6D-CAB2DC17BD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6721688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Bin ich mit meiner Moduleinschreibung auf Kurs?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Welche Module habe ich noch nicht bestanden?</a:t>
            </a:r>
          </a:p>
        </p:txBody>
      </p:sp>
      <p:sp>
        <p:nvSpPr>
          <p:cNvPr id="670" name="Google Shape;670;p40"/>
          <p:cNvSpPr txBox="1">
            <a:spLocks noGrp="1"/>
          </p:cNvSpPr>
          <p:nvPr>
            <p:ph type="title" idx="3"/>
          </p:nvPr>
        </p:nvSpPr>
        <p:spPr>
          <a:xfrm>
            <a:off x="923025" y="2132272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Kontrolle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62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die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lösung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57" name="Google Shape;657;p40"/>
          <p:cNvGrpSpPr/>
          <p:nvPr/>
        </p:nvGrpSpPr>
        <p:grpSpPr>
          <a:xfrm>
            <a:off x="3789357" y="2330277"/>
            <a:ext cx="720000" cy="360000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0"/>
          <p:cNvGrpSpPr/>
          <p:nvPr/>
        </p:nvGrpSpPr>
        <p:grpSpPr>
          <a:xfrm>
            <a:off x="3336129" y="2790984"/>
            <a:ext cx="720000" cy="360000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4226980" y="2811668"/>
            <a:ext cx="720000" cy="360000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500FC3-1689-0587-9EB3-DE299B5EE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" t="3820" r="2387" b="9691"/>
          <a:stretch/>
        </p:blipFill>
        <p:spPr>
          <a:xfrm>
            <a:off x="2438267" y="2234383"/>
            <a:ext cx="4047274" cy="11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7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Bildschirmpräsentation (16:9)</PresentationFormat>
  <Paragraphs>59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Cabin</vt:lpstr>
      <vt:lpstr>Epilogue</vt:lpstr>
      <vt:lpstr>Arial</vt:lpstr>
      <vt:lpstr>Software Development Agency by Slidesgo</vt:lpstr>
      <vt:lpstr>kleine einführung</vt:lpstr>
      <vt:lpstr>am sitzen?</vt:lpstr>
      <vt:lpstr>CreditWizard ECTS-Rechner</vt:lpstr>
      <vt:lpstr>IST-Zustand</vt:lpstr>
      <vt:lpstr>Bewusstsein</vt:lpstr>
      <vt:lpstr>das problem</vt:lpstr>
      <vt:lpstr>das problem</vt:lpstr>
      <vt:lpstr>das problem</vt:lpstr>
      <vt:lpstr>die lösung</vt:lpstr>
      <vt:lpstr>wie soll das gehen?</vt:lpstr>
      <vt:lpstr>wie soll das gehen?</vt:lpstr>
      <vt:lpstr>wie soll das gehen?</vt:lpstr>
      <vt:lpstr>wie soll das gehen?</vt:lpstr>
      <vt:lpstr>wie soll das gehen?</vt:lpstr>
      <vt:lpstr>wie soll das gehen?</vt:lpstr>
      <vt:lpstr>study abroad?</vt:lpstr>
      <vt:lpstr>unsere personas</vt:lpstr>
      <vt:lpstr>unser farbschema</vt:lpstr>
      <vt:lpstr>that’s 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CreditWizard ECTS-Rechner</dc:title>
  <cp:lastModifiedBy>Niels Strub</cp:lastModifiedBy>
  <cp:revision>4</cp:revision>
  <dcterms:modified xsi:type="dcterms:W3CDTF">2023-03-23T08:12:29Z</dcterms:modified>
</cp:coreProperties>
</file>