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9" r:id="rId4"/>
    <p:sldId id="257" r:id="rId5"/>
    <p:sldId id="259" r:id="rId6"/>
    <p:sldId id="258" r:id="rId7"/>
    <p:sldId id="273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8" r:id="rId16"/>
    <p:sldId id="264" r:id="rId17"/>
    <p:sldId id="265" r:id="rId18"/>
    <p:sldId id="266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4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1188601" y="2018123"/>
            <a:ext cx="7477601" cy="2002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Analysis on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COVID 19 Tweets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188601" y="425158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high-level summary of the key objectives and scope of the project to analyze sentiment in COVID-19 tweets using R language.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06313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07075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046464"/>
            <a:ext cx="206371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Laasya Kruthi</a:t>
            </a:r>
            <a:endParaRPr lang="en-US" sz="2187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5C9D7-ED4C-02EC-A07F-057696F6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001" y="5951071"/>
            <a:ext cx="2962688" cy="1066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17D56-75A9-8AF2-8A9C-C2545C85B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68" y="4962387"/>
            <a:ext cx="4534533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35CFFE85-27E7-9CBC-82DF-62C509E84BB4}"/>
              </a:ext>
            </a:extLst>
          </p:cNvPr>
          <p:cNvSpPr/>
          <p:nvPr/>
        </p:nvSpPr>
        <p:spPr>
          <a:xfrm>
            <a:off x="0" y="2286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E30E-C86F-BE1D-319D-D04CB5E4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2334853"/>
            <a:ext cx="13484720" cy="4671737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CB3BD700-C4C4-0322-B196-44B364999006}"/>
              </a:ext>
            </a:extLst>
          </p:cNvPr>
          <p:cNvSpPr/>
          <p:nvPr/>
        </p:nvSpPr>
        <p:spPr>
          <a:xfrm>
            <a:off x="572840" y="1099341"/>
            <a:ext cx="8211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Interest spike by Sub-region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5441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79238"/>
            <a:ext cx="8211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Analysis Methodology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</a:t>
            </a: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natural language processing (NLP)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techniques to analyze tweet text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Applying </a:t>
            </a: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dictionaries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classify tweets as positive, negative, or neutral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Implementing </a:t>
            </a: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machine learning models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improve sentiment classification 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Accounting for COVID-19 context and </a:t>
            </a: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domain-specific language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in the analysis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Validating results through </a:t>
            </a: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manual review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and comparison to other sentiment analysis tools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Classification: Positive, Negative, and Neutral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Positive Sentiment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Tweets expressing optimism, gratitude, and hope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Negative Sentiment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Tweets conveying frustration, fear, and despair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Neutral Sentiment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Tweets with factual, objective language</a:t>
            </a:r>
            <a:endParaRPr lang="en-US" sz="17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21525"/>
            <a:ext cx="71803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Visualizing Sentiment Trends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60238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141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Trends Over Time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417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Track shifts in public sentiment on COVID-19 tweets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60238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6141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Sentiment Words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4417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most frequent positive, negative, and neutral terms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60238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6141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Polarity Distribution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58617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 percentage of positive, negative, and neutral tweets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60238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614148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Heatmap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44175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high and low sentiment areas over time and location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1143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726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Insights and Findings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2248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Prominent Sentiments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39026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Tweets expressed a mix of negative, positive, and neutral sentiments towards the pandemic.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72248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Shifts Over Time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291840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Negative sentiments initially dominated, but gradually shifted towards more positive outlooks.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72248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Themes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956709" y="3291840"/>
            <a:ext cx="187666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Concerns about health, safety, and economic impacts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56709" y="4446865"/>
            <a:ext cx="187666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Gratitude for frontline workers and community support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56709" y="5957292"/>
            <a:ext cx="187666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Hopes for a return to normalcy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382964" y="272248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Regional Variations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10382964" y="3639026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patterns differed across countries, reflecting local contexts and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20D83CD-9D69-EF35-0170-9F574887F4A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E1F0-D917-99DB-BE09-0E004658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8" y="1997751"/>
            <a:ext cx="9489737" cy="5671600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1B55FD44-F18D-FABC-30E2-DE48E8F94110}"/>
              </a:ext>
            </a:extLst>
          </p:cNvPr>
          <p:cNvSpPr/>
          <p:nvPr/>
        </p:nvSpPr>
        <p:spPr>
          <a:xfrm>
            <a:off x="1760219" y="6516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Outputs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247990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3225"/>
            <a:ext cx="93231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Limitations and Future Improvements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3347204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Limitations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Tweets may not represent full population sentiment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3347204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35298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Methodology Improvements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sentiment analysis with advanced ML techniques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2191226" y="50105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2860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Contextual Understanding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Integrate external data to better interpret tweet meaning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519" y="50105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Longitudinal Analysis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Track sentiment shifts over time to identify trends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888266" y="1417141"/>
            <a:ext cx="76494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78898" y="258210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7" name="Text 4"/>
          <p:cNvSpPr/>
          <p:nvPr/>
        </p:nvSpPr>
        <p:spPr>
          <a:xfrm>
            <a:off x="1295400" y="27124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Powerful Insights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295400" y="321808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analysis reveals meaningful trends in public reaction.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66616" y="258210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10" name="Text 7"/>
          <p:cNvSpPr/>
          <p:nvPr/>
        </p:nvSpPr>
        <p:spPr>
          <a:xfrm>
            <a:off x="6618119" y="2752844"/>
            <a:ext cx="33167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Informed Decision-Making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618119" y="323326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Insights can guide strategic responses to public sentiment.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178898" y="4602718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1DBD0"/>
          </a:solidFill>
          <a:ln/>
        </p:spPr>
      </p:sp>
      <p:sp>
        <p:nvSpPr>
          <p:cNvPr id="13" name="Text 10"/>
          <p:cNvSpPr/>
          <p:nvPr/>
        </p:nvSpPr>
        <p:spPr>
          <a:xfrm>
            <a:off x="1401069" y="48248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Actionable Next Steps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401069" y="530530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Further research and application can unlock greater value.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79427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8574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06313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07075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046464"/>
            <a:ext cx="206371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Laasya Kruthi</a:t>
            </a:r>
            <a:endParaRPr lang="en-US" sz="2187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4CBF7-BBE8-DBB6-CB29-7E7D833B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4935617"/>
            <a:ext cx="2962275" cy="1066800"/>
          </a:xfrm>
          <a:prstGeom prst="rect">
            <a:avLst/>
          </a:prstGeom>
        </p:spPr>
      </p:pic>
      <p:pic>
        <p:nvPicPr>
          <p:cNvPr id="1030" name="Picture 6" descr="This may contain: the twitter logo in a blue circle">
            <a:extLst>
              <a:ext uri="{FF2B5EF4-FFF2-40B4-BE49-F238E27FC236}">
                <a16:creationId xmlns:a16="http://schemas.microsoft.com/office/drawing/2014/main" id="{786C4FA0-6484-BBBD-B96B-C1992383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91" y="435093"/>
            <a:ext cx="3505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may contain: the letter x in white on a black square">
            <a:extLst>
              <a:ext uri="{FF2B5EF4-FFF2-40B4-BE49-F238E27FC236}">
                <a16:creationId xmlns:a16="http://schemas.microsoft.com/office/drawing/2014/main" id="{F6EF9BFA-5225-AECC-32FA-A0CCA042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14" y="3570327"/>
            <a:ext cx="4172777" cy="30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is may contain: a man with a backpack is talking on the phone and holding a cellphone up to his ear">
            <a:extLst>
              <a:ext uri="{FF2B5EF4-FFF2-40B4-BE49-F238E27FC236}">
                <a16:creationId xmlns:a16="http://schemas.microsoft.com/office/drawing/2014/main" id="{AE515C85-4473-F9B3-A432-C284F79C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00" y="3570327"/>
            <a:ext cx="2242274" cy="30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7864E52-3D45-B481-2443-65AAFAB9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20" y="432676"/>
            <a:ext cx="4361312" cy="29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is may contain: a woman standing in front of a city skyline at night using her cell phone,">
            <a:extLst>
              <a:ext uri="{FF2B5EF4-FFF2-40B4-BE49-F238E27FC236}">
                <a16:creationId xmlns:a16="http://schemas.microsoft.com/office/drawing/2014/main" id="{79446A60-828C-CAE6-0FDC-39DBFA7C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94" y="3570327"/>
            <a:ext cx="2408930" cy="30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6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77890" y="1588770"/>
            <a:ext cx="3851910" cy="1017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Team!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206491" y="2731770"/>
            <a:ext cx="4766309" cy="4103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2110030019 – I N Chiranjeevi </a:t>
            </a:r>
            <a:b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</a:b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2110030110 – J Laasya Kruthi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2110030281 – G Pranav Kumar</a:t>
            </a:r>
            <a:b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</a:b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2110030287 – N Jahnavi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2110030313 – Mehak Goyal</a:t>
            </a:r>
            <a:b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</a:b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2110030317 – Sayyed Sameer Basir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80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1215033" y="1679138"/>
            <a:ext cx="8211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617952"/>
            <a:ext cx="10199013" cy="2920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E79FE-84CA-FD11-5476-91E4E84A97A0}"/>
              </a:ext>
            </a:extLst>
          </p:cNvPr>
          <p:cNvSpPr txBox="1"/>
          <p:nvPr/>
        </p:nvSpPr>
        <p:spPr>
          <a:xfrm>
            <a:off x="2526030" y="4274820"/>
            <a:ext cx="137049" cy="182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CFAEAB8-9B36-6D19-703E-15608CE4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23" y="2821997"/>
            <a:ext cx="10854047" cy="25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COVID-19 pandemic has significantly impacted people's lives globally, and social media platforms like Twitter have become a platform for sharing experiences and emotions. This project aims to analyze the sentiment of public opinion on COVID-19 by developing a sentiment analysis model for a dataset of COVID-19 related tweets.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model will classify each tweet into one of three categories: positive, negative, or neutral sentiment. This analysis will provide insights into public perception of the pandemic, including anxieties, concerns, and potential areas of gratitude or hope expressed on social media.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62639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Sentiment Analysis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8464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analysis is a powerful technique that uses natural language processing to understand the emotional tone and subjective opinions expressed in text.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10075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 helps organizations gauge public sentiment towards their products, services, or brand by analyzing customer reviews, social media posts, and other textual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82270" y="406004"/>
            <a:ext cx="7477601" cy="744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</a:t>
            </a:r>
            <a:endParaRPr lang="en-US" sz="4374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5F785B-BB5C-978A-2501-E2D7A8AC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80" y="1934172"/>
            <a:ext cx="8328290" cy="57353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Collection: Gathering COVID-19 Tweets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833330"/>
            <a:ext cx="44410" cy="4284821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234630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0069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9" name="Text 6"/>
          <p:cNvSpPr/>
          <p:nvPr/>
        </p:nvSpPr>
        <p:spPr>
          <a:xfrm>
            <a:off x="1069717" y="304859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Twitter API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Leverage Twitter API to collect real-time COVID-19 tweets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36961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1"/>
          <p:cNvSpPr/>
          <p:nvPr/>
        </p:nvSpPr>
        <p:spPr>
          <a:xfrm>
            <a:off x="1069717" y="4550926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Search Criteria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Filter tweets using relevant keywords and hashtags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39292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9" name="Text 16"/>
          <p:cNvSpPr/>
          <p:nvPr/>
        </p:nvSpPr>
        <p:spPr>
          <a:xfrm>
            <a:off x="1069717" y="605325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Volume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Gather a large, representative sample of COVID-19 tweets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Preprocessing: Cleaning and Transforming the Data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65962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Cleaned and preprocessed raw tweet data to remove noise, handle missing values, and standardize text format.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Applied text cleaning techniques like removing URLs, hashtags, mentions, and special characters.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Performed language detection and filtering to focus on English-language tweets.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500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A3F514F3-D85A-57CF-9741-E73FF52C7530}"/>
              </a:ext>
            </a:extLst>
          </p:cNvPr>
          <p:cNvSpPr/>
          <p:nvPr/>
        </p:nvSpPr>
        <p:spPr>
          <a:xfrm>
            <a:off x="0" y="2286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DF240-84E9-34B6-0586-ACB50424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52" y="730889"/>
            <a:ext cx="11580495" cy="6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2AC7D65A-ABB5-9A16-4D07-AB5CA9CFC6B4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80561-CAAA-2BAE-AE6E-4F16BD2F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3248155"/>
            <a:ext cx="12790170" cy="3873461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D361A263-A490-98AC-6B47-DB565931578E}"/>
              </a:ext>
            </a:extLst>
          </p:cNvPr>
          <p:cNvSpPr/>
          <p:nvPr/>
        </p:nvSpPr>
        <p:spPr>
          <a:xfrm>
            <a:off x="792123" y="1792984"/>
            <a:ext cx="8211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Interest on COVID-19 Overtime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7542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652</Words>
  <Application>Microsoft Office PowerPoint</Application>
  <PresentationFormat>Custom</PresentationFormat>
  <Paragraphs>102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Laasya Kruthi Jiguru</cp:lastModifiedBy>
  <cp:revision>3</cp:revision>
  <dcterms:created xsi:type="dcterms:W3CDTF">2024-04-24T01:38:31Z</dcterms:created>
  <dcterms:modified xsi:type="dcterms:W3CDTF">2024-04-24T04:36:41Z</dcterms:modified>
</cp:coreProperties>
</file>